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71" r:id="rId6"/>
    <p:sldId id="258" r:id="rId7"/>
    <p:sldId id="272" r:id="rId8"/>
    <p:sldId id="261" r:id="rId9"/>
    <p:sldId id="273" r:id="rId10"/>
    <p:sldId id="285" r:id="rId11"/>
    <p:sldId id="274" r:id="rId12"/>
    <p:sldId id="260" r:id="rId13"/>
    <p:sldId id="262" r:id="rId14"/>
    <p:sldId id="275" r:id="rId15"/>
    <p:sldId id="263" r:id="rId16"/>
    <p:sldId id="265" r:id="rId17"/>
    <p:sldId id="264" r:id="rId18"/>
    <p:sldId id="266" r:id="rId19"/>
    <p:sldId id="267" r:id="rId20"/>
    <p:sldId id="277" r:id="rId21"/>
    <p:sldId id="278" r:id="rId22"/>
    <p:sldId id="283" r:id="rId23"/>
    <p:sldId id="268" r:id="rId24"/>
    <p:sldId id="269" r:id="rId25"/>
    <p:sldId id="280" r:id="rId26"/>
    <p:sldId id="276" r:id="rId27"/>
    <p:sldId id="270" r:id="rId28"/>
    <p:sldId id="281" r:id="rId29"/>
    <p:sldId id="282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79E92-7942-4747-9E42-2F5F95313C31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1D5613-8D32-4B68-A84A-6243F573F5D0}">
      <dgm:prSet phldrT="[Text]"/>
      <dgm:spPr/>
      <dgm:t>
        <a:bodyPr/>
        <a:lstStyle/>
        <a:p>
          <a:r>
            <a:rPr lang="en-US" dirty="0"/>
            <a:t>Audio Database</a:t>
          </a:r>
        </a:p>
      </dgm:t>
    </dgm:pt>
    <dgm:pt modelId="{1B37F742-2699-4F73-A64A-7370665CB565}" type="parTrans" cxnId="{83567F58-2CCD-47A9-9292-1270BA1FE0B1}">
      <dgm:prSet/>
      <dgm:spPr/>
      <dgm:t>
        <a:bodyPr/>
        <a:lstStyle/>
        <a:p>
          <a:endParaRPr lang="en-US"/>
        </a:p>
      </dgm:t>
    </dgm:pt>
    <dgm:pt modelId="{ABA8D098-0859-4082-86DA-6A75784BA451}" type="sibTrans" cxnId="{83567F58-2CCD-47A9-9292-1270BA1FE0B1}">
      <dgm:prSet/>
      <dgm:spPr/>
      <dgm:t>
        <a:bodyPr/>
        <a:lstStyle/>
        <a:p>
          <a:endParaRPr lang="en-US"/>
        </a:p>
      </dgm:t>
    </dgm:pt>
    <dgm:pt modelId="{3934E8AB-FAF1-4A1F-AA22-9B33014E899D}">
      <dgm:prSet phldrT="[Text]"/>
      <dgm:spPr/>
      <dgm:t>
        <a:bodyPr/>
        <a:lstStyle/>
        <a:p>
          <a:r>
            <a:rPr lang="en-US" dirty="0"/>
            <a:t>STFT</a:t>
          </a:r>
        </a:p>
      </dgm:t>
    </dgm:pt>
    <dgm:pt modelId="{89C9C34B-AD10-4E40-924D-D6B3FA493288}" type="parTrans" cxnId="{157370D0-3CA2-4AC0-9450-4B6547E583A3}">
      <dgm:prSet/>
      <dgm:spPr/>
      <dgm:t>
        <a:bodyPr/>
        <a:lstStyle/>
        <a:p>
          <a:endParaRPr lang="en-US"/>
        </a:p>
      </dgm:t>
    </dgm:pt>
    <dgm:pt modelId="{82CD2C0E-A355-4BFE-BBA9-1B831A12C728}" type="sibTrans" cxnId="{157370D0-3CA2-4AC0-9450-4B6547E583A3}">
      <dgm:prSet/>
      <dgm:spPr/>
      <dgm:t>
        <a:bodyPr/>
        <a:lstStyle/>
        <a:p>
          <a:endParaRPr lang="en-US"/>
        </a:p>
      </dgm:t>
    </dgm:pt>
    <dgm:pt modelId="{436EB176-02A1-49BB-85BC-3EDBD1CD5D34}">
      <dgm:prSet phldrT="[Text]"/>
      <dgm:spPr/>
      <dgm:t>
        <a:bodyPr/>
        <a:lstStyle/>
        <a:p>
          <a:r>
            <a:rPr lang="en-US" dirty="0"/>
            <a:t>Audio Separation Model</a:t>
          </a:r>
        </a:p>
      </dgm:t>
    </dgm:pt>
    <dgm:pt modelId="{28550115-166A-4B3A-B2F6-2F85A5849698}" type="parTrans" cxnId="{F5B6AF9F-D2F5-4AB7-AA9C-9FB181843905}">
      <dgm:prSet/>
      <dgm:spPr/>
      <dgm:t>
        <a:bodyPr/>
        <a:lstStyle/>
        <a:p>
          <a:endParaRPr lang="en-US"/>
        </a:p>
      </dgm:t>
    </dgm:pt>
    <dgm:pt modelId="{F9CA7C9D-455A-418A-BB25-89084CB4D9CA}" type="sibTrans" cxnId="{F5B6AF9F-D2F5-4AB7-AA9C-9FB181843905}">
      <dgm:prSet/>
      <dgm:spPr/>
      <dgm:t>
        <a:bodyPr/>
        <a:lstStyle/>
        <a:p>
          <a:endParaRPr lang="en-US"/>
        </a:p>
      </dgm:t>
    </dgm:pt>
    <dgm:pt modelId="{76B41F64-0572-45B6-BD8E-24F582E3B559}">
      <dgm:prSet phldrT="[Text]"/>
      <dgm:spPr/>
      <dgm:t>
        <a:bodyPr/>
        <a:lstStyle/>
        <a:p>
          <a:r>
            <a:rPr lang="en-US" dirty="0"/>
            <a:t>Inverse STFT</a:t>
          </a:r>
        </a:p>
      </dgm:t>
    </dgm:pt>
    <dgm:pt modelId="{4F6559DB-0DFB-4D77-B74F-6B1A8E1AE870}" type="parTrans" cxnId="{18049A44-1E56-4138-A50C-1C3BCC8565B8}">
      <dgm:prSet/>
      <dgm:spPr/>
      <dgm:t>
        <a:bodyPr/>
        <a:lstStyle/>
        <a:p>
          <a:endParaRPr lang="en-US"/>
        </a:p>
      </dgm:t>
    </dgm:pt>
    <dgm:pt modelId="{1D5D90F0-9E64-46C4-AFCC-094F3A189B36}" type="sibTrans" cxnId="{18049A44-1E56-4138-A50C-1C3BCC8565B8}">
      <dgm:prSet/>
      <dgm:spPr/>
      <dgm:t>
        <a:bodyPr/>
        <a:lstStyle/>
        <a:p>
          <a:endParaRPr lang="en-US"/>
        </a:p>
      </dgm:t>
    </dgm:pt>
    <dgm:pt modelId="{E521F791-9C6F-4331-B531-3AA4B361859A}">
      <dgm:prSet phldrT="[Text]"/>
      <dgm:spPr/>
      <dgm:t>
        <a:bodyPr/>
        <a:lstStyle/>
        <a:p>
          <a:r>
            <a:rPr lang="en-US" dirty="0"/>
            <a:t>Isolated Audio</a:t>
          </a:r>
        </a:p>
      </dgm:t>
    </dgm:pt>
    <dgm:pt modelId="{4698A8F4-B07B-4C94-BB52-8DF589155BC7}" type="parTrans" cxnId="{CD6B009E-29C7-45DC-92EA-F3BE8B430B7B}">
      <dgm:prSet/>
      <dgm:spPr/>
      <dgm:t>
        <a:bodyPr/>
        <a:lstStyle/>
        <a:p>
          <a:endParaRPr lang="en-US"/>
        </a:p>
      </dgm:t>
    </dgm:pt>
    <dgm:pt modelId="{14AB182B-A53A-485D-BDD5-2D3CF3582309}" type="sibTrans" cxnId="{CD6B009E-29C7-45DC-92EA-F3BE8B430B7B}">
      <dgm:prSet/>
      <dgm:spPr/>
      <dgm:t>
        <a:bodyPr/>
        <a:lstStyle/>
        <a:p>
          <a:endParaRPr lang="en-US"/>
        </a:p>
      </dgm:t>
    </dgm:pt>
    <dgm:pt modelId="{20CA61E3-FF9C-4BEB-9589-E16F36C48D9B}" type="pres">
      <dgm:prSet presAssocID="{64779E92-7942-4747-9E42-2F5F95313C31}" presName="Name0" presStyleCnt="0">
        <dgm:presLayoutVars>
          <dgm:dir/>
          <dgm:resizeHandles val="exact"/>
        </dgm:presLayoutVars>
      </dgm:prSet>
      <dgm:spPr/>
    </dgm:pt>
    <dgm:pt modelId="{9F252F0C-3A5C-4FD5-9323-F1DABE27E3B3}" type="pres">
      <dgm:prSet presAssocID="{8D1D5613-8D32-4B68-A84A-6243F573F5D0}" presName="node" presStyleLbl="node1" presStyleIdx="0" presStyleCnt="5">
        <dgm:presLayoutVars>
          <dgm:bulletEnabled val="1"/>
        </dgm:presLayoutVars>
      </dgm:prSet>
      <dgm:spPr/>
    </dgm:pt>
    <dgm:pt modelId="{5BE9323D-C2A4-4D32-8821-9CAB6056BB44}" type="pres">
      <dgm:prSet presAssocID="{ABA8D098-0859-4082-86DA-6A75784BA451}" presName="sibTrans" presStyleLbl="sibTrans1D1" presStyleIdx="0" presStyleCnt="4"/>
      <dgm:spPr/>
    </dgm:pt>
    <dgm:pt modelId="{34BB3CB4-F924-4058-801F-61A4C38F0E16}" type="pres">
      <dgm:prSet presAssocID="{ABA8D098-0859-4082-86DA-6A75784BA451}" presName="connectorText" presStyleLbl="sibTrans1D1" presStyleIdx="0" presStyleCnt="4"/>
      <dgm:spPr/>
    </dgm:pt>
    <dgm:pt modelId="{2CD168F5-2F43-4AF5-AE3B-6224B9E440A3}" type="pres">
      <dgm:prSet presAssocID="{3934E8AB-FAF1-4A1F-AA22-9B33014E899D}" presName="node" presStyleLbl="node1" presStyleIdx="1" presStyleCnt="5">
        <dgm:presLayoutVars>
          <dgm:bulletEnabled val="1"/>
        </dgm:presLayoutVars>
      </dgm:prSet>
      <dgm:spPr/>
    </dgm:pt>
    <dgm:pt modelId="{DEDDFE53-A854-4165-95BF-88F64E791938}" type="pres">
      <dgm:prSet presAssocID="{82CD2C0E-A355-4BFE-BBA9-1B831A12C728}" presName="sibTrans" presStyleLbl="sibTrans1D1" presStyleIdx="1" presStyleCnt="4"/>
      <dgm:spPr/>
    </dgm:pt>
    <dgm:pt modelId="{299A905C-2A5D-4D55-947C-97C11CB86195}" type="pres">
      <dgm:prSet presAssocID="{82CD2C0E-A355-4BFE-BBA9-1B831A12C728}" presName="connectorText" presStyleLbl="sibTrans1D1" presStyleIdx="1" presStyleCnt="4"/>
      <dgm:spPr/>
    </dgm:pt>
    <dgm:pt modelId="{646A8CA5-B04A-47F7-8C28-2957178F766F}" type="pres">
      <dgm:prSet presAssocID="{436EB176-02A1-49BB-85BC-3EDBD1CD5D34}" presName="node" presStyleLbl="node1" presStyleIdx="2" presStyleCnt="5">
        <dgm:presLayoutVars>
          <dgm:bulletEnabled val="1"/>
        </dgm:presLayoutVars>
      </dgm:prSet>
      <dgm:spPr/>
    </dgm:pt>
    <dgm:pt modelId="{4977F0E9-7D25-426A-9711-1CA979AA0134}" type="pres">
      <dgm:prSet presAssocID="{F9CA7C9D-455A-418A-BB25-89084CB4D9CA}" presName="sibTrans" presStyleLbl="sibTrans1D1" presStyleIdx="2" presStyleCnt="4"/>
      <dgm:spPr/>
    </dgm:pt>
    <dgm:pt modelId="{2B21C1B0-3E0A-4BD7-8ACE-267A1866B9D6}" type="pres">
      <dgm:prSet presAssocID="{F9CA7C9D-455A-418A-BB25-89084CB4D9CA}" presName="connectorText" presStyleLbl="sibTrans1D1" presStyleIdx="2" presStyleCnt="4"/>
      <dgm:spPr/>
    </dgm:pt>
    <dgm:pt modelId="{734918FF-71CB-47C4-9612-7599B80BC774}" type="pres">
      <dgm:prSet presAssocID="{76B41F64-0572-45B6-BD8E-24F582E3B559}" presName="node" presStyleLbl="node1" presStyleIdx="3" presStyleCnt="5">
        <dgm:presLayoutVars>
          <dgm:bulletEnabled val="1"/>
        </dgm:presLayoutVars>
      </dgm:prSet>
      <dgm:spPr/>
    </dgm:pt>
    <dgm:pt modelId="{97E2667B-826C-4B52-8F12-DCC855F06857}" type="pres">
      <dgm:prSet presAssocID="{1D5D90F0-9E64-46C4-AFCC-094F3A189B36}" presName="sibTrans" presStyleLbl="sibTrans1D1" presStyleIdx="3" presStyleCnt="4"/>
      <dgm:spPr/>
    </dgm:pt>
    <dgm:pt modelId="{F477314C-4606-4C02-964C-2A268C62EB2A}" type="pres">
      <dgm:prSet presAssocID="{1D5D90F0-9E64-46C4-AFCC-094F3A189B36}" presName="connectorText" presStyleLbl="sibTrans1D1" presStyleIdx="3" presStyleCnt="4"/>
      <dgm:spPr/>
    </dgm:pt>
    <dgm:pt modelId="{496FA0FE-B345-4ABE-A35B-544F512464A1}" type="pres">
      <dgm:prSet presAssocID="{E521F791-9C6F-4331-B531-3AA4B361859A}" presName="node" presStyleLbl="node1" presStyleIdx="4" presStyleCnt="5">
        <dgm:presLayoutVars>
          <dgm:bulletEnabled val="1"/>
        </dgm:presLayoutVars>
      </dgm:prSet>
      <dgm:spPr/>
    </dgm:pt>
  </dgm:ptLst>
  <dgm:cxnLst>
    <dgm:cxn modelId="{706B2914-A167-4D15-AD39-87F631CD67BF}" type="presOf" srcId="{436EB176-02A1-49BB-85BC-3EDBD1CD5D34}" destId="{646A8CA5-B04A-47F7-8C28-2957178F766F}" srcOrd="0" destOrd="0" presId="urn:microsoft.com/office/officeart/2005/8/layout/bProcess3"/>
    <dgm:cxn modelId="{A7052B14-6669-4520-BBC4-331079406FEF}" type="presOf" srcId="{E521F791-9C6F-4331-B531-3AA4B361859A}" destId="{496FA0FE-B345-4ABE-A35B-544F512464A1}" srcOrd="0" destOrd="0" presId="urn:microsoft.com/office/officeart/2005/8/layout/bProcess3"/>
    <dgm:cxn modelId="{73F49429-61AA-4479-BC1C-E5C28DA2C87D}" type="presOf" srcId="{82CD2C0E-A355-4BFE-BBA9-1B831A12C728}" destId="{299A905C-2A5D-4D55-947C-97C11CB86195}" srcOrd="1" destOrd="0" presId="urn:microsoft.com/office/officeart/2005/8/layout/bProcess3"/>
    <dgm:cxn modelId="{47140631-E51C-4007-B9B8-4D903D898F4B}" type="presOf" srcId="{F9CA7C9D-455A-418A-BB25-89084CB4D9CA}" destId="{2B21C1B0-3E0A-4BD7-8ACE-267A1866B9D6}" srcOrd="1" destOrd="0" presId="urn:microsoft.com/office/officeart/2005/8/layout/bProcess3"/>
    <dgm:cxn modelId="{4310F934-3C1D-4DE0-BA1F-E026D8940660}" type="presOf" srcId="{1D5D90F0-9E64-46C4-AFCC-094F3A189B36}" destId="{97E2667B-826C-4B52-8F12-DCC855F06857}" srcOrd="0" destOrd="0" presId="urn:microsoft.com/office/officeart/2005/8/layout/bProcess3"/>
    <dgm:cxn modelId="{18049A44-1E56-4138-A50C-1C3BCC8565B8}" srcId="{64779E92-7942-4747-9E42-2F5F95313C31}" destId="{76B41F64-0572-45B6-BD8E-24F582E3B559}" srcOrd="3" destOrd="0" parTransId="{4F6559DB-0DFB-4D77-B74F-6B1A8E1AE870}" sibTransId="{1D5D90F0-9E64-46C4-AFCC-094F3A189B36}"/>
    <dgm:cxn modelId="{B527FE51-1D9F-452C-9F8B-41F5D4B55F6A}" type="presOf" srcId="{F9CA7C9D-455A-418A-BB25-89084CB4D9CA}" destId="{4977F0E9-7D25-426A-9711-1CA979AA0134}" srcOrd="0" destOrd="0" presId="urn:microsoft.com/office/officeart/2005/8/layout/bProcess3"/>
    <dgm:cxn modelId="{12A00173-07A7-4EDE-84CF-6F911CF0841E}" type="presOf" srcId="{ABA8D098-0859-4082-86DA-6A75784BA451}" destId="{34BB3CB4-F924-4058-801F-61A4C38F0E16}" srcOrd="1" destOrd="0" presId="urn:microsoft.com/office/officeart/2005/8/layout/bProcess3"/>
    <dgm:cxn modelId="{83567F58-2CCD-47A9-9292-1270BA1FE0B1}" srcId="{64779E92-7942-4747-9E42-2F5F95313C31}" destId="{8D1D5613-8D32-4B68-A84A-6243F573F5D0}" srcOrd="0" destOrd="0" parTransId="{1B37F742-2699-4F73-A64A-7370665CB565}" sibTransId="{ABA8D098-0859-4082-86DA-6A75784BA451}"/>
    <dgm:cxn modelId="{3DA3FB96-C27B-4860-BAFA-4E49981297F3}" type="presOf" srcId="{82CD2C0E-A355-4BFE-BBA9-1B831A12C728}" destId="{DEDDFE53-A854-4165-95BF-88F64E791938}" srcOrd="0" destOrd="0" presId="urn:microsoft.com/office/officeart/2005/8/layout/bProcess3"/>
    <dgm:cxn modelId="{CD6B009E-29C7-45DC-92EA-F3BE8B430B7B}" srcId="{64779E92-7942-4747-9E42-2F5F95313C31}" destId="{E521F791-9C6F-4331-B531-3AA4B361859A}" srcOrd="4" destOrd="0" parTransId="{4698A8F4-B07B-4C94-BB52-8DF589155BC7}" sibTransId="{14AB182B-A53A-485D-BDD5-2D3CF3582309}"/>
    <dgm:cxn modelId="{F5B6AF9F-D2F5-4AB7-AA9C-9FB181843905}" srcId="{64779E92-7942-4747-9E42-2F5F95313C31}" destId="{436EB176-02A1-49BB-85BC-3EDBD1CD5D34}" srcOrd="2" destOrd="0" parTransId="{28550115-166A-4B3A-B2F6-2F85A5849698}" sibTransId="{F9CA7C9D-455A-418A-BB25-89084CB4D9CA}"/>
    <dgm:cxn modelId="{DF1468C9-32A9-411D-BCB7-BB99B9753882}" type="presOf" srcId="{64779E92-7942-4747-9E42-2F5F95313C31}" destId="{20CA61E3-FF9C-4BEB-9589-E16F36C48D9B}" srcOrd="0" destOrd="0" presId="urn:microsoft.com/office/officeart/2005/8/layout/bProcess3"/>
    <dgm:cxn modelId="{157370D0-3CA2-4AC0-9450-4B6547E583A3}" srcId="{64779E92-7942-4747-9E42-2F5F95313C31}" destId="{3934E8AB-FAF1-4A1F-AA22-9B33014E899D}" srcOrd="1" destOrd="0" parTransId="{89C9C34B-AD10-4E40-924D-D6B3FA493288}" sibTransId="{82CD2C0E-A355-4BFE-BBA9-1B831A12C728}"/>
    <dgm:cxn modelId="{C3DF72E2-9476-4419-9F86-4FB93276ECA7}" type="presOf" srcId="{8D1D5613-8D32-4B68-A84A-6243F573F5D0}" destId="{9F252F0C-3A5C-4FD5-9323-F1DABE27E3B3}" srcOrd="0" destOrd="0" presId="urn:microsoft.com/office/officeart/2005/8/layout/bProcess3"/>
    <dgm:cxn modelId="{DC3C7CE3-DC42-4D5B-8A83-1EFFDA9F06AF}" type="presOf" srcId="{3934E8AB-FAF1-4A1F-AA22-9B33014E899D}" destId="{2CD168F5-2F43-4AF5-AE3B-6224B9E440A3}" srcOrd="0" destOrd="0" presId="urn:microsoft.com/office/officeart/2005/8/layout/bProcess3"/>
    <dgm:cxn modelId="{C4A00EED-CB47-48C9-9D44-9A3353A1878F}" type="presOf" srcId="{ABA8D098-0859-4082-86DA-6A75784BA451}" destId="{5BE9323D-C2A4-4D32-8821-9CAB6056BB44}" srcOrd="0" destOrd="0" presId="urn:microsoft.com/office/officeart/2005/8/layout/bProcess3"/>
    <dgm:cxn modelId="{FE882EF3-380C-4B22-9502-9056FB91DE44}" type="presOf" srcId="{1D5D90F0-9E64-46C4-AFCC-094F3A189B36}" destId="{F477314C-4606-4C02-964C-2A268C62EB2A}" srcOrd="1" destOrd="0" presId="urn:microsoft.com/office/officeart/2005/8/layout/bProcess3"/>
    <dgm:cxn modelId="{00EA3DF3-2CAB-4E03-9DE3-C2DC97311A73}" type="presOf" srcId="{76B41F64-0572-45B6-BD8E-24F582E3B559}" destId="{734918FF-71CB-47C4-9612-7599B80BC774}" srcOrd="0" destOrd="0" presId="urn:microsoft.com/office/officeart/2005/8/layout/bProcess3"/>
    <dgm:cxn modelId="{2A1F363C-6D92-4171-A9C9-003DD54336A0}" type="presParOf" srcId="{20CA61E3-FF9C-4BEB-9589-E16F36C48D9B}" destId="{9F252F0C-3A5C-4FD5-9323-F1DABE27E3B3}" srcOrd="0" destOrd="0" presId="urn:microsoft.com/office/officeart/2005/8/layout/bProcess3"/>
    <dgm:cxn modelId="{4DCD7E69-0956-4E9D-9679-74E88F3ED5CE}" type="presParOf" srcId="{20CA61E3-FF9C-4BEB-9589-E16F36C48D9B}" destId="{5BE9323D-C2A4-4D32-8821-9CAB6056BB44}" srcOrd="1" destOrd="0" presId="urn:microsoft.com/office/officeart/2005/8/layout/bProcess3"/>
    <dgm:cxn modelId="{E1E4451A-050E-4756-99A6-FF983CB3FEF4}" type="presParOf" srcId="{5BE9323D-C2A4-4D32-8821-9CAB6056BB44}" destId="{34BB3CB4-F924-4058-801F-61A4C38F0E16}" srcOrd="0" destOrd="0" presId="urn:microsoft.com/office/officeart/2005/8/layout/bProcess3"/>
    <dgm:cxn modelId="{C4A810FD-7BDB-4408-956A-F074F40643C4}" type="presParOf" srcId="{20CA61E3-FF9C-4BEB-9589-E16F36C48D9B}" destId="{2CD168F5-2F43-4AF5-AE3B-6224B9E440A3}" srcOrd="2" destOrd="0" presId="urn:microsoft.com/office/officeart/2005/8/layout/bProcess3"/>
    <dgm:cxn modelId="{F4A010DB-6500-422F-B9A6-7A522015F9CF}" type="presParOf" srcId="{20CA61E3-FF9C-4BEB-9589-E16F36C48D9B}" destId="{DEDDFE53-A854-4165-95BF-88F64E791938}" srcOrd="3" destOrd="0" presId="urn:microsoft.com/office/officeart/2005/8/layout/bProcess3"/>
    <dgm:cxn modelId="{5405F329-1C23-4778-BA9D-4320F86448B2}" type="presParOf" srcId="{DEDDFE53-A854-4165-95BF-88F64E791938}" destId="{299A905C-2A5D-4D55-947C-97C11CB86195}" srcOrd="0" destOrd="0" presId="urn:microsoft.com/office/officeart/2005/8/layout/bProcess3"/>
    <dgm:cxn modelId="{7EC709BB-5D89-43D4-A8CF-0B1404CA1C20}" type="presParOf" srcId="{20CA61E3-FF9C-4BEB-9589-E16F36C48D9B}" destId="{646A8CA5-B04A-47F7-8C28-2957178F766F}" srcOrd="4" destOrd="0" presId="urn:microsoft.com/office/officeart/2005/8/layout/bProcess3"/>
    <dgm:cxn modelId="{657A987C-C914-47F0-9B7B-3C9F26F2D7B9}" type="presParOf" srcId="{20CA61E3-FF9C-4BEB-9589-E16F36C48D9B}" destId="{4977F0E9-7D25-426A-9711-1CA979AA0134}" srcOrd="5" destOrd="0" presId="urn:microsoft.com/office/officeart/2005/8/layout/bProcess3"/>
    <dgm:cxn modelId="{8A21AF7A-E457-4964-B659-E855ABAF2BD4}" type="presParOf" srcId="{4977F0E9-7D25-426A-9711-1CA979AA0134}" destId="{2B21C1B0-3E0A-4BD7-8ACE-267A1866B9D6}" srcOrd="0" destOrd="0" presId="urn:microsoft.com/office/officeart/2005/8/layout/bProcess3"/>
    <dgm:cxn modelId="{6F542F92-0B6D-4870-A28D-4666024C14CB}" type="presParOf" srcId="{20CA61E3-FF9C-4BEB-9589-E16F36C48D9B}" destId="{734918FF-71CB-47C4-9612-7599B80BC774}" srcOrd="6" destOrd="0" presId="urn:microsoft.com/office/officeart/2005/8/layout/bProcess3"/>
    <dgm:cxn modelId="{5CD2F7AC-390F-46EA-B82E-5D6F28FC1F21}" type="presParOf" srcId="{20CA61E3-FF9C-4BEB-9589-E16F36C48D9B}" destId="{97E2667B-826C-4B52-8F12-DCC855F06857}" srcOrd="7" destOrd="0" presId="urn:microsoft.com/office/officeart/2005/8/layout/bProcess3"/>
    <dgm:cxn modelId="{A5720AB7-636B-472D-BBC1-0984719068D9}" type="presParOf" srcId="{97E2667B-826C-4B52-8F12-DCC855F06857}" destId="{F477314C-4606-4C02-964C-2A268C62EB2A}" srcOrd="0" destOrd="0" presId="urn:microsoft.com/office/officeart/2005/8/layout/bProcess3"/>
    <dgm:cxn modelId="{A1678A73-7DD7-414B-8C73-BD7CDF6FC3CB}" type="presParOf" srcId="{20CA61E3-FF9C-4BEB-9589-E16F36C48D9B}" destId="{496FA0FE-B345-4ABE-A35B-544F512464A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480ED-B88F-45EA-A666-6EF3C4BB42EF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5411074E-98A2-43F8-99DF-E94BA2122936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0B207107-4493-472E-8EC4-CF56C23EF5EC}" type="parTrans" cxnId="{713B9E5D-B514-4B14-B1C7-BD6939400616}">
      <dgm:prSet/>
      <dgm:spPr/>
      <dgm:t>
        <a:bodyPr/>
        <a:lstStyle/>
        <a:p>
          <a:endParaRPr lang="en-US"/>
        </a:p>
      </dgm:t>
    </dgm:pt>
    <dgm:pt modelId="{767601DA-9E88-4151-BD9C-85270CFA0325}" type="sibTrans" cxnId="{713B9E5D-B514-4B14-B1C7-BD6939400616}">
      <dgm:prSet/>
      <dgm:spPr/>
      <dgm:t>
        <a:bodyPr/>
        <a:lstStyle/>
        <a:p>
          <a:endParaRPr lang="en-US"/>
        </a:p>
      </dgm:t>
    </dgm:pt>
    <dgm:pt modelId="{B8683B68-8BE7-4F46-A454-096690D4271E}">
      <dgm:prSet/>
      <dgm:spPr/>
      <dgm:t>
        <a:bodyPr/>
        <a:lstStyle/>
        <a:p>
          <a:r>
            <a:rPr lang="en-US"/>
            <a:t>Data Source</a:t>
          </a:r>
          <a:endParaRPr lang="en-US" dirty="0"/>
        </a:p>
      </dgm:t>
    </dgm:pt>
    <dgm:pt modelId="{11F986BC-14E6-40ED-8683-98602E2EF53B}" type="parTrans" cxnId="{C36D985A-9ADE-430E-B867-81AC331DF5A6}">
      <dgm:prSet/>
      <dgm:spPr/>
      <dgm:t>
        <a:bodyPr/>
        <a:lstStyle/>
        <a:p>
          <a:endParaRPr lang="en-US"/>
        </a:p>
      </dgm:t>
    </dgm:pt>
    <dgm:pt modelId="{741513C4-7B79-4DD3-B682-1E32E3A849AD}" type="sibTrans" cxnId="{C36D985A-9ADE-430E-B867-81AC331DF5A6}">
      <dgm:prSet/>
      <dgm:spPr/>
      <dgm:t>
        <a:bodyPr/>
        <a:lstStyle/>
        <a:p>
          <a:endParaRPr lang="en-US"/>
        </a:p>
      </dgm:t>
    </dgm:pt>
    <dgm:pt modelId="{4A6216DF-0267-4371-9E02-420949A4DDC3}">
      <dgm:prSet/>
      <dgm:spPr/>
      <dgm:t>
        <a:bodyPr/>
        <a:lstStyle/>
        <a:p>
          <a:r>
            <a:rPr lang="en-US"/>
            <a:t>Preprocessing</a:t>
          </a:r>
          <a:endParaRPr lang="en-US" dirty="0"/>
        </a:p>
      </dgm:t>
    </dgm:pt>
    <dgm:pt modelId="{C6BD2752-8F97-457F-8618-02722F424A81}" type="parTrans" cxnId="{E21807AB-A118-4103-9260-7091EDF0F02F}">
      <dgm:prSet/>
      <dgm:spPr/>
      <dgm:t>
        <a:bodyPr/>
        <a:lstStyle/>
        <a:p>
          <a:endParaRPr lang="en-US"/>
        </a:p>
      </dgm:t>
    </dgm:pt>
    <dgm:pt modelId="{8FCCCFC7-CC3A-4638-A77A-890D812E51E8}" type="sibTrans" cxnId="{E21807AB-A118-4103-9260-7091EDF0F02F}">
      <dgm:prSet/>
      <dgm:spPr/>
      <dgm:t>
        <a:bodyPr/>
        <a:lstStyle/>
        <a:p>
          <a:endParaRPr lang="en-US"/>
        </a:p>
      </dgm:t>
    </dgm:pt>
    <dgm:pt modelId="{34C84F9F-638D-4E60-9108-06408F001779}">
      <dgm:prSet/>
      <dgm:spPr/>
      <dgm:t>
        <a:bodyPr/>
        <a:lstStyle/>
        <a:p>
          <a:r>
            <a:rPr lang="en-US"/>
            <a:t>Convolutional Model</a:t>
          </a:r>
          <a:endParaRPr lang="en-US" dirty="0"/>
        </a:p>
      </dgm:t>
    </dgm:pt>
    <dgm:pt modelId="{4C22BE4B-0DD9-4D91-9744-30BFB572F350}" type="parTrans" cxnId="{0D449021-E218-4E8A-9FB5-08881B5AA930}">
      <dgm:prSet/>
      <dgm:spPr/>
      <dgm:t>
        <a:bodyPr/>
        <a:lstStyle/>
        <a:p>
          <a:endParaRPr lang="en-US"/>
        </a:p>
      </dgm:t>
    </dgm:pt>
    <dgm:pt modelId="{B9800C07-32B5-46B6-A89A-FF512913F4E0}" type="sibTrans" cxnId="{0D449021-E218-4E8A-9FB5-08881B5AA930}">
      <dgm:prSet/>
      <dgm:spPr/>
      <dgm:t>
        <a:bodyPr/>
        <a:lstStyle/>
        <a:p>
          <a:endParaRPr lang="en-US"/>
        </a:p>
      </dgm:t>
    </dgm:pt>
    <dgm:pt modelId="{E0E3AC88-FA0D-432F-82BE-86795356BB62}">
      <dgm:prSet/>
      <dgm:spPr/>
      <dgm:t>
        <a:bodyPr/>
        <a:lstStyle/>
        <a:p>
          <a:r>
            <a:rPr lang="en-US"/>
            <a:t>LSTM Model</a:t>
          </a:r>
          <a:endParaRPr lang="en-US" dirty="0"/>
        </a:p>
      </dgm:t>
    </dgm:pt>
    <dgm:pt modelId="{CCCC2047-6649-4E96-AB97-5499ECB013D5}" type="parTrans" cxnId="{68376FAE-B50A-4303-8B1A-B42585558A24}">
      <dgm:prSet/>
      <dgm:spPr/>
      <dgm:t>
        <a:bodyPr/>
        <a:lstStyle/>
        <a:p>
          <a:endParaRPr lang="en-US"/>
        </a:p>
      </dgm:t>
    </dgm:pt>
    <dgm:pt modelId="{6433EDC8-E26C-4269-AD7E-2063E7B66A79}" type="sibTrans" cxnId="{68376FAE-B50A-4303-8B1A-B42585558A24}">
      <dgm:prSet/>
      <dgm:spPr/>
      <dgm:t>
        <a:bodyPr/>
        <a:lstStyle/>
        <a:p>
          <a:endParaRPr lang="en-US"/>
        </a:p>
      </dgm:t>
    </dgm:pt>
    <dgm:pt modelId="{4FD64636-0350-4F77-AD57-5DEB7329F943}">
      <dgm:prSet/>
      <dgm:spPr/>
      <dgm:t>
        <a:bodyPr/>
        <a:lstStyle/>
        <a:p>
          <a:r>
            <a:rPr lang="en-US"/>
            <a:t>Combined Model</a:t>
          </a:r>
          <a:endParaRPr lang="en-US" dirty="0"/>
        </a:p>
      </dgm:t>
    </dgm:pt>
    <dgm:pt modelId="{85B21E40-DD18-41A4-9DA0-22D1F16932D8}" type="parTrans" cxnId="{B6A992D4-FB03-4CEE-B7C2-B64036E725C6}">
      <dgm:prSet/>
      <dgm:spPr/>
      <dgm:t>
        <a:bodyPr/>
        <a:lstStyle/>
        <a:p>
          <a:endParaRPr lang="en-US"/>
        </a:p>
      </dgm:t>
    </dgm:pt>
    <dgm:pt modelId="{0F17669D-AA17-4A70-80B7-09C6A0A7B5EB}" type="sibTrans" cxnId="{B6A992D4-FB03-4CEE-B7C2-B64036E725C6}">
      <dgm:prSet/>
      <dgm:spPr/>
      <dgm:t>
        <a:bodyPr/>
        <a:lstStyle/>
        <a:p>
          <a:endParaRPr lang="en-US"/>
        </a:p>
      </dgm:t>
    </dgm:pt>
    <dgm:pt modelId="{75CB0FAC-DAB2-4E85-BD53-7A90E1AC314F}">
      <dgm:prSet/>
      <dgm:spPr/>
      <dgm:t>
        <a:bodyPr/>
        <a:lstStyle/>
        <a:p>
          <a:r>
            <a:rPr lang="en-US"/>
            <a:t>Conclusion</a:t>
          </a:r>
          <a:endParaRPr lang="en-US" dirty="0"/>
        </a:p>
      </dgm:t>
    </dgm:pt>
    <dgm:pt modelId="{C2B7046B-C978-4CF1-B15C-1DE9A03D425C}" type="parTrans" cxnId="{CFB66549-DB84-489F-AD69-62623B209460}">
      <dgm:prSet/>
      <dgm:spPr/>
      <dgm:t>
        <a:bodyPr/>
        <a:lstStyle/>
        <a:p>
          <a:endParaRPr lang="en-US"/>
        </a:p>
      </dgm:t>
    </dgm:pt>
    <dgm:pt modelId="{2DAE502F-C399-49FE-9AF0-A2A76AA944D6}" type="sibTrans" cxnId="{CFB66549-DB84-489F-AD69-62623B209460}">
      <dgm:prSet/>
      <dgm:spPr/>
      <dgm:t>
        <a:bodyPr/>
        <a:lstStyle/>
        <a:p>
          <a:endParaRPr lang="en-US"/>
        </a:p>
      </dgm:t>
    </dgm:pt>
    <dgm:pt modelId="{4E3674E9-CEC3-48A7-80A5-2D1F501CA73A}" type="pres">
      <dgm:prSet presAssocID="{32F480ED-B88F-45EA-A666-6EF3C4BB42EF}" presName="linearFlow" presStyleCnt="0">
        <dgm:presLayoutVars>
          <dgm:dir/>
          <dgm:resizeHandles val="exact"/>
        </dgm:presLayoutVars>
      </dgm:prSet>
      <dgm:spPr/>
    </dgm:pt>
    <dgm:pt modelId="{4D414429-066A-476D-BE09-163B43668D87}" type="pres">
      <dgm:prSet presAssocID="{5411074E-98A2-43F8-99DF-E94BA2122936}" presName="composite" presStyleCnt="0"/>
      <dgm:spPr/>
    </dgm:pt>
    <dgm:pt modelId="{960684E6-FAC4-40B2-B2A4-0DE21B0DFA7E}" type="pres">
      <dgm:prSet presAssocID="{5411074E-98A2-43F8-99DF-E94BA2122936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859EDF5-4915-47E4-A664-027D1B379FA9}" type="pres">
      <dgm:prSet presAssocID="{5411074E-98A2-43F8-99DF-E94BA2122936}" presName="txShp" presStyleLbl="node1" presStyleIdx="0" presStyleCnt="7">
        <dgm:presLayoutVars>
          <dgm:bulletEnabled val="1"/>
        </dgm:presLayoutVars>
      </dgm:prSet>
      <dgm:spPr/>
    </dgm:pt>
    <dgm:pt modelId="{1E4DE0EF-524C-46D9-8E50-D56E17F7B517}" type="pres">
      <dgm:prSet presAssocID="{767601DA-9E88-4151-BD9C-85270CFA0325}" presName="spacing" presStyleCnt="0"/>
      <dgm:spPr/>
    </dgm:pt>
    <dgm:pt modelId="{5D195854-F1CA-42A0-B720-C23FA5B4FB6D}" type="pres">
      <dgm:prSet presAssocID="{B8683B68-8BE7-4F46-A454-096690D4271E}" presName="composite" presStyleCnt="0"/>
      <dgm:spPr/>
    </dgm:pt>
    <dgm:pt modelId="{BA055CBB-92ED-4725-AE57-3930ED686CB9}" type="pres">
      <dgm:prSet presAssocID="{B8683B68-8BE7-4F46-A454-096690D4271E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C7211A-069D-4383-A601-37B1BF1EBFB3}" type="pres">
      <dgm:prSet presAssocID="{B8683B68-8BE7-4F46-A454-096690D4271E}" presName="txShp" presStyleLbl="node1" presStyleIdx="1" presStyleCnt="7">
        <dgm:presLayoutVars>
          <dgm:bulletEnabled val="1"/>
        </dgm:presLayoutVars>
      </dgm:prSet>
      <dgm:spPr/>
    </dgm:pt>
    <dgm:pt modelId="{8DE11CF9-9947-4948-99B1-B6687983F3C8}" type="pres">
      <dgm:prSet presAssocID="{741513C4-7B79-4DD3-B682-1E32E3A849AD}" presName="spacing" presStyleCnt="0"/>
      <dgm:spPr/>
    </dgm:pt>
    <dgm:pt modelId="{42ACF24B-6F5A-4147-A9D1-9F31F7726CD0}" type="pres">
      <dgm:prSet presAssocID="{4A6216DF-0267-4371-9E02-420949A4DDC3}" presName="composite" presStyleCnt="0"/>
      <dgm:spPr/>
    </dgm:pt>
    <dgm:pt modelId="{51CD53E2-CFF6-4652-BBB9-16F3323180BA}" type="pres">
      <dgm:prSet presAssocID="{4A6216DF-0267-4371-9E02-420949A4DDC3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64D98F53-A6A0-483B-B66E-F4584500CA7F}" type="pres">
      <dgm:prSet presAssocID="{4A6216DF-0267-4371-9E02-420949A4DDC3}" presName="txShp" presStyleLbl="node1" presStyleIdx="2" presStyleCnt="7">
        <dgm:presLayoutVars>
          <dgm:bulletEnabled val="1"/>
        </dgm:presLayoutVars>
      </dgm:prSet>
      <dgm:spPr/>
    </dgm:pt>
    <dgm:pt modelId="{AE89F17E-184F-4B04-80C8-58783861FB5D}" type="pres">
      <dgm:prSet presAssocID="{8FCCCFC7-CC3A-4638-A77A-890D812E51E8}" presName="spacing" presStyleCnt="0"/>
      <dgm:spPr/>
    </dgm:pt>
    <dgm:pt modelId="{0686A80F-4085-4890-81E0-DC76E5261928}" type="pres">
      <dgm:prSet presAssocID="{34C84F9F-638D-4E60-9108-06408F001779}" presName="composite" presStyleCnt="0"/>
      <dgm:spPr/>
    </dgm:pt>
    <dgm:pt modelId="{F71E4B07-0FA0-41D3-AF1E-1073F7109FA7}" type="pres">
      <dgm:prSet presAssocID="{34C84F9F-638D-4E60-9108-06408F001779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39A6DAE-B206-49A1-91AE-CD169063C002}" type="pres">
      <dgm:prSet presAssocID="{34C84F9F-638D-4E60-9108-06408F001779}" presName="txShp" presStyleLbl="node1" presStyleIdx="3" presStyleCnt="7">
        <dgm:presLayoutVars>
          <dgm:bulletEnabled val="1"/>
        </dgm:presLayoutVars>
      </dgm:prSet>
      <dgm:spPr/>
    </dgm:pt>
    <dgm:pt modelId="{2322DBEE-F55F-490A-9337-0FA079BEA8A3}" type="pres">
      <dgm:prSet presAssocID="{B9800C07-32B5-46B6-A89A-FF512913F4E0}" presName="spacing" presStyleCnt="0"/>
      <dgm:spPr/>
    </dgm:pt>
    <dgm:pt modelId="{D16060DC-A7D8-4EBF-9339-DAF4BB1EF482}" type="pres">
      <dgm:prSet presAssocID="{E0E3AC88-FA0D-432F-82BE-86795356BB62}" presName="composite" presStyleCnt="0"/>
      <dgm:spPr/>
    </dgm:pt>
    <dgm:pt modelId="{C1F4E6E9-86C1-4A32-8F07-36B1BB6F3DE6}" type="pres">
      <dgm:prSet presAssocID="{E0E3AC88-FA0D-432F-82BE-86795356BB62}" presName="imgShp" presStyleLbl="fg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41B8FBA-9B8E-44FC-BD48-C9D8F4B114F0}" type="pres">
      <dgm:prSet presAssocID="{E0E3AC88-FA0D-432F-82BE-86795356BB62}" presName="txShp" presStyleLbl="node1" presStyleIdx="4" presStyleCnt="7">
        <dgm:presLayoutVars>
          <dgm:bulletEnabled val="1"/>
        </dgm:presLayoutVars>
      </dgm:prSet>
      <dgm:spPr/>
    </dgm:pt>
    <dgm:pt modelId="{83A1DDA2-81A6-439B-9165-8E8018AF940D}" type="pres">
      <dgm:prSet presAssocID="{6433EDC8-E26C-4269-AD7E-2063E7B66A79}" presName="spacing" presStyleCnt="0"/>
      <dgm:spPr/>
    </dgm:pt>
    <dgm:pt modelId="{4A807A4C-91AA-42BD-897B-987EE0BC704B}" type="pres">
      <dgm:prSet presAssocID="{4FD64636-0350-4F77-AD57-5DEB7329F943}" presName="composite" presStyleCnt="0"/>
      <dgm:spPr/>
    </dgm:pt>
    <dgm:pt modelId="{D1CBDBB5-6571-44B3-8EB9-66E88C6E88AA}" type="pres">
      <dgm:prSet presAssocID="{4FD64636-0350-4F77-AD57-5DEB7329F943}" presName="imgShp" presStyleLbl="fg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DC3BF44-721A-4E3A-93E4-FAE049F46A9C}" type="pres">
      <dgm:prSet presAssocID="{4FD64636-0350-4F77-AD57-5DEB7329F943}" presName="txShp" presStyleLbl="node1" presStyleIdx="5" presStyleCnt="7">
        <dgm:presLayoutVars>
          <dgm:bulletEnabled val="1"/>
        </dgm:presLayoutVars>
      </dgm:prSet>
      <dgm:spPr/>
    </dgm:pt>
    <dgm:pt modelId="{0517C6CD-8AFB-4C0C-9152-4AAC5B09C5E4}" type="pres">
      <dgm:prSet presAssocID="{0F17669D-AA17-4A70-80B7-09C6A0A7B5EB}" presName="spacing" presStyleCnt="0"/>
      <dgm:spPr/>
    </dgm:pt>
    <dgm:pt modelId="{10C480FE-370D-4B03-A276-8A3DE87F7E54}" type="pres">
      <dgm:prSet presAssocID="{75CB0FAC-DAB2-4E85-BD53-7A90E1AC314F}" presName="composite" presStyleCnt="0"/>
      <dgm:spPr/>
    </dgm:pt>
    <dgm:pt modelId="{A6EBC7D4-A753-4B5D-831A-47D3B9532413}" type="pres">
      <dgm:prSet presAssocID="{75CB0FAC-DAB2-4E85-BD53-7A90E1AC314F}" presName="imgShp" presStyleLbl="fgImgPlac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88E83F8-3546-447C-BA16-0E5982AB1423}" type="pres">
      <dgm:prSet presAssocID="{75CB0FAC-DAB2-4E85-BD53-7A90E1AC314F}" presName="txShp" presStyleLbl="node1" presStyleIdx="6" presStyleCnt="7">
        <dgm:presLayoutVars>
          <dgm:bulletEnabled val="1"/>
        </dgm:presLayoutVars>
      </dgm:prSet>
      <dgm:spPr/>
    </dgm:pt>
  </dgm:ptLst>
  <dgm:cxnLst>
    <dgm:cxn modelId="{4F5E1B0E-0CE9-4281-B20E-25A57222563E}" type="presOf" srcId="{B8683B68-8BE7-4F46-A454-096690D4271E}" destId="{98C7211A-069D-4383-A601-37B1BF1EBFB3}" srcOrd="0" destOrd="0" presId="urn:microsoft.com/office/officeart/2005/8/layout/vList3"/>
    <dgm:cxn modelId="{C9244619-B842-44F4-9419-795FA130A8B5}" type="presOf" srcId="{4FD64636-0350-4F77-AD57-5DEB7329F943}" destId="{6DC3BF44-721A-4E3A-93E4-FAE049F46A9C}" srcOrd="0" destOrd="0" presId="urn:microsoft.com/office/officeart/2005/8/layout/vList3"/>
    <dgm:cxn modelId="{0D449021-E218-4E8A-9FB5-08881B5AA930}" srcId="{32F480ED-B88F-45EA-A666-6EF3C4BB42EF}" destId="{34C84F9F-638D-4E60-9108-06408F001779}" srcOrd="3" destOrd="0" parTransId="{4C22BE4B-0DD9-4D91-9744-30BFB572F350}" sibTransId="{B9800C07-32B5-46B6-A89A-FF512913F4E0}"/>
    <dgm:cxn modelId="{6D56C72A-375B-4CBA-BA39-41469DEB5D28}" type="presOf" srcId="{4A6216DF-0267-4371-9E02-420949A4DDC3}" destId="{64D98F53-A6A0-483B-B66E-F4584500CA7F}" srcOrd="0" destOrd="0" presId="urn:microsoft.com/office/officeart/2005/8/layout/vList3"/>
    <dgm:cxn modelId="{01F9E63F-2E5A-4025-B504-50CBDDD85DD4}" type="presOf" srcId="{5411074E-98A2-43F8-99DF-E94BA2122936}" destId="{F859EDF5-4915-47E4-A664-027D1B379FA9}" srcOrd="0" destOrd="0" presId="urn:microsoft.com/office/officeart/2005/8/layout/vList3"/>
    <dgm:cxn modelId="{713B9E5D-B514-4B14-B1C7-BD6939400616}" srcId="{32F480ED-B88F-45EA-A666-6EF3C4BB42EF}" destId="{5411074E-98A2-43F8-99DF-E94BA2122936}" srcOrd="0" destOrd="0" parTransId="{0B207107-4493-472E-8EC4-CF56C23EF5EC}" sibTransId="{767601DA-9E88-4151-BD9C-85270CFA0325}"/>
    <dgm:cxn modelId="{11234A67-C272-4D4C-910C-FF892E30C147}" type="presOf" srcId="{34C84F9F-638D-4E60-9108-06408F001779}" destId="{039A6DAE-B206-49A1-91AE-CD169063C002}" srcOrd="0" destOrd="0" presId="urn:microsoft.com/office/officeart/2005/8/layout/vList3"/>
    <dgm:cxn modelId="{CFB66549-DB84-489F-AD69-62623B209460}" srcId="{32F480ED-B88F-45EA-A666-6EF3C4BB42EF}" destId="{75CB0FAC-DAB2-4E85-BD53-7A90E1AC314F}" srcOrd="6" destOrd="0" parTransId="{C2B7046B-C978-4CF1-B15C-1DE9A03D425C}" sibTransId="{2DAE502F-C399-49FE-9AF0-A2A76AA944D6}"/>
    <dgm:cxn modelId="{4EB70C73-DD9F-4757-B236-900BA8BF0355}" type="presOf" srcId="{32F480ED-B88F-45EA-A666-6EF3C4BB42EF}" destId="{4E3674E9-CEC3-48A7-80A5-2D1F501CA73A}" srcOrd="0" destOrd="0" presId="urn:microsoft.com/office/officeart/2005/8/layout/vList3"/>
    <dgm:cxn modelId="{C36D985A-9ADE-430E-B867-81AC331DF5A6}" srcId="{32F480ED-B88F-45EA-A666-6EF3C4BB42EF}" destId="{B8683B68-8BE7-4F46-A454-096690D4271E}" srcOrd="1" destOrd="0" parTransId="{11F986BC-14E6-40ED-8683-98602E2EF53B}" sibTransId="{741513C4-7B79-4DD3-B682-1E32E3A849AD}"/>
    <dgm:cxn modelId="{DB75729E-D457-45ED-AA7F-30996CF00D24}" type="presOf" srcId="{75CB0FAC-DAB2-4E85-BD53-7A90E1AC314F}" destId="{988E83F8-3546-447C-BA16-0E5982AB1423}" srcOrd="0" destOrd="0" presId="urn:microsoft.com/office/officeart/2005/8/layout/vList3"/>
    <dgm:cxn modelId="{E21807AB-A118-4103-9260-7091EDF0F02F}" srcId="{32F480ED-B88F-45EA-A666-6EF3C4BB42EF}" destId="{4A6216DF-0267-4371-9E02-420949A4DDC3}" srcOrd="2" destOrd="0" parTransId="{C6BD2752-8F97-457F-8618-02722F424A81}" sibTransId="{8FCCCFC7-CC3A-4638-A77A-890D812E51E8}"/>
    <dgm:cxn modelId="{68376FAE-B50A-4303-8B1A-B42585558A24}" srcId="{32F480ED-B88F-45EA-A666-6EF3C4BB42EF}" destId="{E0E3AC88-FA0D-432F-82BE-86795356BB62}" srcOrd="4" destOrd="0" parTransId="{CCCC2047-6649-4E96-AB97-5499ECB013D5}" sibTransId="{6433EDC8-E26C-4269-AD7E-2063E7B66A79}"/>
    <dgm:cxn modelId="{B6A992D4-FB03-4CEE-B7C2-B64036E725C6}" srcId="{32F480ED-B88F-45EA-A666-6EF3C4BB42EF}" destId="{4FD64636-0350-4F77-AD57-5DEB7329F943}" srcOrd="5" destOrd="0" parTransId="{85B21E40-DD18-41A4-9DA0-22D1F16932D8}" sibTransId="{0F17669D-AA17-4A70-80B7-09C6A0A7B5EB}"/>
    <dgm:cxn modelId="{3999F5E1-9835-4BF6-9AD2-B0B4A16CDBD6}" type="presOf" srcId="{E0E3AC88-FA0D-432F-82BE-86795356BB62}" destId="{841B8FBA-9B8E-44FC-BD48-C9D8F4B114F0}" srcOrd="0" destOrd="0" presId="urn:microsoft.com/office/officeart/2005/8/layout/vList3"/>
    <dgm:cxn modelId="{5E3B242A-60BF-4A69-B239-77A2025BEDEB}" type="presParOf" srcId="{4E3674E9-CEC3-48A7-80A5-2D1F501CA73A}" destId="{4D414429-066A-476D-BE09-163B43668D87}" srcOrd="0" destOrd="0" presId="urn:microsoft.com/office/officeart/2005/8/layout/vList3"/>
    <dgm:cxn modelId="{F83B348F-510E-40C6-B3E2-79824630F381}" type="presParOf" srcId="{4D414429-066A-476D-BE09-163B43668D87}" destId="{960684E6-FAC4-40B2-B2A4-0DE21B0DFA7E}" srcOrd="0" destOrd="0" presId="urn:microsoft.com/office/officeart/2005/8/layout/vList3"/>
    <dgm:cxn modelId="{E5533C81-F5B6-453E-90D2-7144AA887F20}" type="presParOf" srcId="{4D414429-066A-476D-BE09-163B43668D87}" destId="{F859EDF5-4915-47E4-A664-027D1B379FA9}" srcOrd="1" destOrd="0" presId="urn:microsoft.com/office/officeart/2005/8/layout/vList3"/>
    <dgm:cxn modelId="{78F66BA3-8358-4D46-B0B6-346CA122E5E6}" type="presParOf" srcId="{4E3674E9-CEC3-48A7-80A5-2D1F501CA73A}" destId="{1E4DE0EF-524C-46D9-8E50-D56E17F7B517}" srcOrd="1" destOrd="0" presId="urn:microsoft.com/office/officeart/2005/8/layout/vList3"/>
    <dgm:cxn modelId="{B327EDD2-208D-4B04-BF42-9E86E867560A}" type="presParOf" srcId="{4E3674E9-CEC3-48A7-80A5-2D1F501CA73A}" destId="{5D195854-F1CA-42A0-B720-C23FA5B4FB6D}" srcOrd="2" destOrd="0" presId="urn:microsoft.com/office/officeart/2005/8/layout/vList3"/>
    <dgm:cxn modelId="{BA0BD089-97F5-487E-AE5A-732AC97C8F68}" type="presParOf" srcId="{5D195854-F1CA-42A0-B720-C23FA5B4FB6D}" destId="{BA055CBB-92ED-4725-AE57-3930ED686CB9}" srcOrd="0" destOrd="0" presId="urn:microsoft.com/office/officeart/2005/8/layout/vList3"/>
    <dgm:cxn modelId="{BEB6EBDA-4291-446A-A442-D7503ABDA68C}" type="presParOf" srcId="{5D195854-F1CA-42A0-B720-C23FA5B4FB6D}" destId="{98C7211A-069D-4383-A601-37B1BF1EBFB3}" srcOrd="1" destOrd="0" presId="urn:microsoft.com/office/officeart/2005/8/layout/vList3"/>
    <dgm:cxn modelId="{8FEE6022-121F-4E9B-A447-B8D9609BF305}" type="presParOf" srcId="{4E3674E9-CEC3-48A7-80A5-2D1F501CA73A}" destId="{8DE11CF9-9947-4948-99B1-B6687983F3C8}" srcOrd="3" destOrd="0" presId="urn:microsoft.com/office/officeart/2005/8/layout/vList3"/>
    <dgm:cxn modelId="{197A54B6-C0DA-4819-8E34-BD94B604955C}" type="presParOf" srcId="{4E3674E9-CEC3-48A7-80A5-2D1F501CA73A}" destId="{42ACF24B-6F5A-4147-A9D1-9F31F7726CD0}" srcOrd="4" destOrd="0" presId="urn:microsoft.com/office/officeart/2005/8/layout/vList3"/>
    <dgm:cxn modelId="{9EBB14DA-73D4-46A1-88FD-AE7C04EFC65D}" type="presParOf" srcId="{42ACF24B-6F5A-4147-A9D1-9F31F7726CD0}" destId="{51CD53E2-CFF6-4652-BBB9-16F3323180BA}" srcOrd="0" destOrd="0" presId="urn:microsoft.com/office/officeart/2005/8/layout/vList3"/>
    <dgm:cxn modelId="{CD3D7439-725C-4808-BCE9-7E8267A924D8}" type="presParOf" srcId="{42ACF24B-6F5A-4147-A9D1-9F31F7726CD0}" destId="{64D98F53-A6A0-483B-B66E-F4584500CA7F}" srcOrd="1" destOrd="0" presId="urn:microsoft.com/office/officeart/2005/8/layout/vList3"/>
    <dgm:cxn modelId="{6C23422D-626B-469E-A020-B852F94F505C}" type="presParOf" srcId="{4E3674E9-CEC3-48A7-80A5-2D1F501CA73A}" destId="{AE89F17E-184F-4B04-80C8-58783861FB5D}" srcOrd="5" destOrd="0" presId="urn:microsoft.com/office/officeart/2005/8/layout/vList3"/>
    <dgm:cxn modelId="{9468A1DC-07F3-4709-89D3-77F79E0CA347}" type="presParOf" srcId="{4E3674E9-CEC3-48A7-80A5-2D1F501CA73A}" destId="{0686A80F-4085-4890-81E0-DC76E5261928}" srcOrd="6" destOrd="0" presId="urn:microsoft.com/office/officeart/2005/8/layout/vList3"/>
    <dgm:cxn modelId="{ED97EDB1-7590-49E0-BD67-B3499261FE4B}" type="presParOf" srcId="{0686A80F-4085-4890-81E0-DC76E5261928}" destId="{F71E4B07-0FA0-41D3-AF1E-1073F7109FA7}" srcOrd="0" destOrd="0" presId="urn:microsoft.com/office/officeart/2005/8/layout/vList3"/>
    <dgm:cxn modelId="{6D4FF7B8-B85A-4511-9320-82C9EBBDA36A}" type="presParOf" srcId="{0686A80F-4085-4890-81E0-DC76E5261928}" destId="{039A6DAE-B206-49A1-91AE-CD169063C002}" srcOrd="1" destOrd="0" presId="urn:microsoft.com/office/officeart/2005/8/layout/vList3"/>
    <dgm:cxn modelId="{E84F7075-7E6D-46ED-B81A-30338E064C1D}" type="presParOf" srcId="{4E3674E9-CEC3-48A7-80A5-2D1F501CA73A}" destId="{2322DBEE-F55F-490A-9337-0FA079BEA8A3}" srcOrd="7" destOrd="0" presId="urn:microsoft.com/office/officeart/2005/8/layout/vList3"/>
    <dgm:cxn modelId="{949C71B0-3750-461B-BF00-432B4CCB6380}" type="presParOf" srcId="{4E3674E9-CEC3-48A7-80A5-2D1F501CA73A}" destId="{D16060DC-A7D8-4EBF-9339-DAF4BB1EF482}" srcOrd="8" destOrd="0" presId="urn:microsoft.com/office/officeart/2005/8/layout/vList3"/>
    <dgm:cxn modelId="{04EBA55C-34D9-4E00-BF66-CC5E71BB8AC5}" type="presParOf" srcId="{D16060DC-A7D8-4EBF-9339-DAF4BB1EF482}" destId="{C1F4E6E9-86C1-4A32-8F07-36B1BB6F3DE6}" srcOrd="0" destOrd="0" presId="urn:microsoft.com/office/officeart/2005/8/layout/vList3"/>
    <dgm:cxn modelId="{0C7AC14C-F79A-4566-A1BA-A54AD7C6F237}" type="presParOf" srcId="{D16060DC-A7D8-4EBF-9339-DAF4BB1EF482}" destId="{841B8FBA-9B8E-44FC-BD48-C9D8F4B114F0}" srcOrd="1" destOrd="0" presId="urn:microsoft.com/office/officeart/2005/8/layout/vList3"/>
    <dgm:cxn modelId="{61746D7B-C5F7-4475-A376-11E7381BCA72}" type="presParOf" srcId="{4E3674E9-CEC3-48A7-80A5-2D1F501CA73A}" destId="{83A1DDA2-81A6-439B-9165-8E8018AF940D}" srcOrd="9" destOrd="0" presId="urn:microsoft.com/office/officeart/2005/8/layout/vList3"/>
    <dgm:cxn modelId="{6187CB13-0D47-4342-91D5-5FA52EE7BEA7}" type="presParOf" srcId="{4E3674E9-CEC3-48A7-80A5-2D1F501CA73A}" destId="{4A807A4C-91AA-42BD-897B-987EE0BC704B}" srcOrd="10" destOrd="0" presId="urn:microsoft.com/office/officeart/2005/8/layout/vList3"/>
    <dgm:cxn modelId="{A8719366-4EA0-4F00-823B-0795A1F78285}" type="presParOf" srcId="{4A807A4C-91AA-42BD-897B-987EE0BC704B}" destId="{D1CBDBB5-6571-44B3-8EB9-66E88C6E88AA}" srcOrd="0" destOrd="0" presId="urn:microsoft.com/office/officeart/2005/8/layout/vList3"/>
    <dgm:cxn modelId="{C546D847-5FD3-4B3B-8BC3-E08731237A13}" type="presParOf" srcId="{4A807A4C-91AA-42BD-897B-987EE0BC704B}" destId="{6DC3BF44-721A-4E3A-93E4-FAE049F46A9C}" srcOrd="1" destOrd="0" presId="urn:microsoft.com/office/officeart/2005/8/layout/vList3"/>
    <dgm:cxn modelId="{C3E27CFB-B105-4CF6-8CA0-B245F1848701}" type="presParOf" srcId="{4E3674E9-CEC3-48A7-80A5-2D1F501CA73A}" destId="{0517C6CD-8AFB-4C0C-9152-4AAC5B09C5E4}" srcOrd="11" destOrd="0" presId="urn:microsoft.com/office/officeart/2005/8/layout/vList3"/>
    <dgm:cxn modelId="{D6A48483-CF8C-4113-A424-4250F1D4B2EC}" type="presParOf" srcId="{4E3674E9-CEC3-48A7-80A5-2D1F501CA73A}" destId="{10C480FE-370D-4B03-A276-8A3DE87F7E54}" srcOrd="12" destOrd="0" presId="urn:microsoft.com/office/officeart/2005/8/layout/vList3"/>
    <dgm:cxn modelId="{2BEE6B57-074C-4087-804B-04A54D0632D2}" type="presParOf" srcId="{10C480FE-370D-4B03-A276-8A3DE87F7E54}" destId="{A6EBC7D4-A753-4B5D-831A-47D3B9532413}" srcOrd="0" destOrd="0" presId="urn:microsoft.com/office/officeart/2005/8/layout/vList3"/>
    <dgm:cxn modelId="{21B164E8-8302-45D7-B489-0102E097F02C}" type="presParOf" srcId="{10C480FE-370D-4B03-A276-8A3DE87F7E54}" destId="{988E83F8-3546-447C-BA16-0E5982AB142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323D-C2A4-4D32-8821-9CAB6056BB44}">
      <dsp:nvSpPr>
        <dsp:cNvPr id="0" name=""/>
        <dsp:cNvSpPr/>
      </dsp:nvSpPr>
      <dsp:spPr>
        <a:xfrm>
          <a:off x="2353601" y="573517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616867"/>
        <a:ext cx="23698" cy="4739"/>
      </dsp:txXfrm>
    </dsp:sp>
    <dsp:sp modelId="{9F252F0C-3A5C-4FD5-9323-F1DABE27E3B3}">
      <dsp:nvSpPr>
        <dsp:cNvPr id="0" name=""/>
        <dsp:cNvSpPr/>
      </dsp:nvSpPr>
      <dsp:spPr>
        <a:xfrm>
          <a:off x="294656" y="1014"/>
          <a:ext cx="2060745" cy="12364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Database</a:t>
          </a:r>
        </a:p>
      </dsp:txBody>
      <dsp:txXfrm>
        <a:off x="294656" y="1014"/>
        <a:ext cx="2060745" cy="1236447"/>
      </dsp:txXfrm>
    </dsp:sp>
    <dsp:sp modelId="{DEDDFE53-A854-4165-95BF-88F64E791938}">
      <dsp:nvSpPr>
        <dsp:cNvPr id="0" name=""/>
        <dsp:cNvSpPr/>
      </dsp:nvSpPr>
      <dsp:spPr>
        <a:xfrm>
          <a:off x="1325028" y="1235661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1454977"/>
        <a:ext cx="128932" cy="4739"/>
      </dsp:txXfrm>
    </dsp:sp>
    <dsp:sp modelId="{2CD168F5-2F43-4AF5-AE3B-6224B9E440A3}">
      <dsp:nvSpPr>
        <dsp:cNvPr id="0" name=""/>
        <dsp:cNvSpPr/>
      </dsp:nvSpPr>
      <dsp:spPr>
        <a:xfrm>
          <a:off x="2829373" y="1014"/>
          <a:ext cx="2060745" cy="1236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STFT</a:t>
          </a:r>
        </a:p>
      </dsp:txBody>
      <dsp:txXfrm>
        <a:off x="2829373" y="1014"/>
        <a:ext cx="2060745" cy="1236447"/>
      </dsp:txXfrm>
    </dsp:sp>
    <dsp:sp modelId="{4977F0E9-7D25-426A-9711-1CA979AA0134}">
      <dsp:nvSpPr>
        <dsp:cNvPr id="0" name=""/>
        <dsp:cNvSpPr/>
      </dsp:nvSpPr>
      <dsp:spPr>
        <a:xfrm>
          <a:off x="2353601" y="2283936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2327286"/>
        <a:ext cx="23698" cy="4739"/>
      </dsp:txXfrm>
    </dsp:sp>
    <dsp:sp modelId="{646A8CA5-B04A-47F7-8C28-2957178F766F}">
      <dsp:nvSpPr>
        <dsp:cNvPr id="0" name=""/>
        <dsp:cNvSpPr/>
      </dsp:nvSpPr>
      <dsp:spPr>
        <a:xfrm>
          <a:off x="294656" y="1711432"/>
          <a:ext cx="2060745" cy="12364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Separation Model</a:t>
          </a:r>
        </a:p>
      </dsp:txBody>
      <dsp:txXfrm>
        <a:off x="294656" y="1711432"/>
        <a:ext cx="2060745" cy="1236447"/>
      </dsp:txXfrm>
    </dsp:sp>
    <dsp:sp modelId="{97E2667B-826C-4B52-8F12-DCC855F06857}">
      <dsp:nvSpPr>
        <dsp:cNvPr id="0" name=""/>
        <dsp:cNvSpPr/>
      </dsp:nvSpPr>
      <dsp:spPr>
        <a:xfrm>
          <a:off x="1325028" y="2946080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3165396"/>
        <a:ext cx="128932" cy="4739"/>
      </dsp:txXfrm>
    </dsp:sp>
    <dsp:sp modelId="{734918FF-71CB-47C4-9612-7599B80BC774}">
      <dsp:nvSpPr>
        <dsp:cNvPr id="0" name=""/>
        <dsp:cNvSpPr/>
      </dsp:nvSpPr>
      <dsp:spPr>
        <a:xfrm>
          <a:off x="2829373" y="1711432"/>
          <a:ext cx="2060745" cy="12364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Inverse STFT</a:t>
          </a:r>
        </a:p>
      </dsp:txBody>
      <dsp:txXfrm>
        <a:off x="2829373" y="1711432"/>
        <a:ext cx="2060745" cy="1236447"/>
      </dsp:txXfrm>
    </dsp:sp>
    <dsp:sp modelId="{496FA0FE-B345-4ABE-A35B-544F512464A1}">
      <dsp:nvSpPr>
        <dsp:cNvPr id="0" name=""/>
        <dsp:cNvSpPr/>
      </dsp:nvSpPr>
      <dsp:spPr>
        <a:xfrm>
          <a:off x="294656" y="3421851"/>
          <a:ext cx="2060745" cy="12364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Isolated Audio</a:t>
          </a:r>
        </a:p>
      </dsp:txBody>
      <dsp:txXfrm>
        <a:off x="294656" y="3421851"/>
        <a:ext cx="2060745" cy="1236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9EDF5-4915-47E4-A664-027D1B379FA9}">
      <dsp:nvSpPr>
        <dsp:cNvPr id="0" name=""/>
        <dsp:cNvSpPr/>
      </dsp:nvSpPr>
      <dsp:spPr>
        <a:xfrm rot="10800000">
          <a:off x="1000752" y="3495"/>
          <a:ext cx="3447875" cy="52921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</a:t>
          </a:r>
        </a:p>
      </dsp:txBody>
      <dsp:txXfrm rot="10800000">
        <a:off x="1133055" y="3495"/>
        <a:ext cx="3315572" cy="529211"/>
      </dsp:txXfrm>
    </dsp:sp>
    <dsp:sp modelId="{960684E6-FAC4-40B2-B2A4-0DE21B0DFA7E}">
      <dsp:nvSpPr>
        <dsp:cNvPr id="0" name=""/>
        <dsp:cNvSpPr/>
      </dsp:nvSpPr>
      <dsp:spPr>
        <a:xfrm>
          <a:off x="736146" y="3495"/>
          <a:ext cx="529211" cy="5292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7211A-069D-4383-A601-37B1BF1EBFB3}">
      <dsp:nvSpPr>
        <dsp:cNvPr id="0" name=""/>
        <dsp:cNvSpPr/>
      </dsp:nvSpPr>
      <dsp:spPr>
        <a:xfrm rot="10800000">
          <a:off x="1000752" y="690680"/>
          <a:ext cx="3447875" cy="529211"/>
        </a:xfrm>
        <a:prstGeom prst="homePlate">
          <a:avLst/>
        </a:prstGeom>
        <a:solidFill>
          <a:schemeClr val="accent4">
            <a:hueOff val="145092"/>
            <a:satOff val="2529"/>
            <a:lumOff val="-1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Source</a:t>
          </a:r>
          <a:endParaRPr lang="en-US" sz="2500" kern="1200" dirty="0"/>
        </a:p>
      </dsp:txBody>
      <dsp:txXfrm rot="10800000">
        <a:off x="1133055" y="690680"/>
        <a:ext cx="3315572" cy="529211"/>
      </dsp:txXfrm>
    </dsp:sp>
    <dsp:sp modelId="{BA055CBB-92ED-4725-AE57-3930ED686CB9}">
      <dsp:nvSpPr>
        <dsp:cNvPr id="0" name=""/>
        <dsp:cNvSpPr/>
      </dsp:nvSpPr>
      <dsp:spPr>
        <a:xfrm>
          <a:off x="736146" y="690680"/>
          <a:ext cx="529211" cy="5292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98F53-A6A0-483B-B66E-F4584500CA7F}">
      <dsp:nvSpPr>
        <dsp:cNvPr id="0" name=""/>
        <dsp:cNvSpPr/>
      </dsp:nvSpPr>
      <dsp:spPr>
        <a:xfrm rot="10800000">
          <a:off x="1000752" y="1377865"/>
          <a:ext cx="3447875" cy="529211"/>
        </a:xfrm>
        <a:prstGeom prst="homePlate">
          <a:avLst/>
        </a:prstGeom>
        <a:solidFill>
          <a:schemeClr val="accent4">
            <a:hueOff val="290184"/>
            <a:satOff val="5057"/>
            <a:lumOff val="-20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Preprocessing</a:t>
          </a:r>
          <a:endParaRPr lang="en-US" sz="2500" kern="1200" dirty="0"/>
        </a:p>
      </dsp:txBody>
      <dsp:txXfrm rot="10800000">
        <a:off x="1133055" y="1377865"/>
        <a:ext cx="3315572" cy="529211"/>
      </dsp:txXfrm>
    </dsp:sp>
    <dsp:sp modelId="{51CD53E2-CFF6-4652-BBB9-16F3323180BA}">
      <dsp:nvSpPr>
        <dsp:cNvPr id="0" name=""/>
        <dsp:cNvSpPr/>
      </dsp:nvSpPr>
      <dsp:spPr>
        <a:xfrm>
          <a:off x="736146" y="1377865"/>
          <a:ext cx="529211" cy="5292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A6DAE-B206-49A1-91AE-CD169063C002}">
      <dsp:nvSpPr>
        <dsp:cNvPr id="0" name=""/>
        <dsp:cNvSpPr/>
      </dsp:nvSpPr>
      <dsp:spPr>
        <a:xfrm rot="10800000">
          <a:off x="1000752" y="2065050"/>
          <a:ext cx="3447875" cy="529211"/>
        </a:xfrm>
        <a:prstGeom prst="homePlate">
          <a:avLst/>
        </a:prstGeom>
        <a:solidFill>
          <a:schemeClr val="accent4">
            <a:hueOff val="435276"/>
            <a:satOff val="7586"/>
            <a:lumOff val="-30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Convolutional Model</a:t>
          </a:r>
          <a:endParaRPr lang="en-US" sz="2500" kern="1200" dirty="0"/>
        </a:p>
      </dsp:txBody>
      <dsp:txXfrm rot="10800000">
        <a:off x="1133055" y="2065050"/>
        <a:ext cx="3315572" cy="529211"/>
      </dsp:txXfrm>
    </dsp:sp>
    <dsp:sp modelId="{F71E4B07-0FA0-41D3-AF1E-1073F7109FA7}">
      <dsp:nvSpPr>
        <dsp:cNvPr id="0" name=""/>
        <dsp:cNvSpPr/>
      </dsp:nvSpPr>
      <dsp:spPr>
        <a:xfrm>
          <a:off x="736146" y="2065050"/>
          <a:ext cx="529211" cy="52921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8FBA-9B8E-44FC-BD48-C9D8F4B114F0}">
      <dsp:nvSpPr>
        <dsp:cNvPr id="0" name=""/>
        <dsp:cNvSpPr/>
      </dsp:nvSpPr>
      <dsp:spPr>
        <a:xfrm rot="10800000">
          <a:off x="1000752" y="2752235"/>
          <a:ext cx="3447875" cy="529211"/>
        </a:xfrm>
        <a:prstGeom prst="homePlate">
          <a:avLst/>
        </a:prstGeom>
        <a:solidFill>
          <a:schemeClr val="accent4">
            <a:hueOff val="580367"/>
            <a:satOff val="10115"/>
            <a:lumOff val="-4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LSTM Model</a:t>
          </a:r>
          <a:endParaRPr lang="en-US" sz="2500" kern="1200" dirty="0"/>
        </a:p>
      </dsp:txBody>
      <dsp:txXfrm rot="10800000">
        <a:off x="1133055" y="2752235"/>
        <a:ext cx="3315572" cy="529211"/>
      </dsp:txXfrm>
    </dsp:sp>
    <dsp:sp modelId="{C1F4E6E9-86C1-4A32-8F07-36B1BB6F3DE6}">
      <dsp:nvSpPr>
        <dsp:cNvPr id="0" name=""/>
        <dsp:cNvSpPr/>
      </dsp:nvSpPr>
      <dsp:spPr>
        <a:xfrm>
          <a:off x="736146" y="2752235"/>
          <a:ext cx="529211" cy="52921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3BF44-721A-4E3A-93E4-FAE049F46A9C}">
      <dsp:nvSpPr>
        <dsp:cNvPr id="0" name=""/>
        <dsp:cNvSpPr/>
      </dsp:nvSpPr>
      <dsp:spPr>
        <a:xfrm rot="10800000">
          <a:off x="1000752" y="3439421"/>
          <a:ext cx="3447875" cy="529211"/>
        </a:xfrm>
        <a:prstGeom prst="homePlate">
          <a:avLst/>
        </a:prstGeom>
        <a:solidFill>
          <a:schemeClr val="accent4">
            <a:hueOff val="725459"/>
            <a:satOff val="12643"/>
            <a:lumOff val="-50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Combined Model</a:t>
          </a:r>
          <a:endParaRPr lang="en-US" sz="2500" kern="1200" dirty="0"/>
        </a:p>
      </dsp:txBody>
      <dsp:txXfrm rot="10800000">
        <a:off x="1133055" y="3439421"/>
        <a:ext cx="3315572" cy="529211"/>
      </dsp:txXfrm>
    </dsp:sp>
    <dsp:sp modelId="{D1CBDBB5-6571-44B3-8EB9-66E88C6E88AA}">
      <dsp:nvSpPr>
        <dsp:cNvPr id="0" name=""/>
        <dsp:cNvSpPr/>
      </dsp:nvSpPr>
      <dsp:spPr>
        <a:xfrm>
          <a:off x="736146" y="3439421"/>
          <a:ext cx="529211" cy="52921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E83F8-3546-447C-BA16-0E5982AB1423}">
      <dsp:nvSpPr>
        <dsp:cNvPr id="0" name=""/>
        <dsp:cNvSpPr/>
      </dsp:nvSpPr>
      <dsp:spPr>
        <a:xfrm rot="10800000">
          <a:off x="1000752" y="4126606"/>
          <a:ext cx="3447875" cy="529211"/>
        </a:xfrm>
        <a:prstGeom prst="homePlate">
          <a:avLst/>
        </a:prstGeom>
        <a:solidFill>
          <a:schemeClr val="accent4">
            <a:hueOff val="870551"/>
            <a:satOff val="15172"/>
            <a:lumOff val="-60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  <a:endParaRPr lang="en-US" sz="2500" kern="1200" dirty="0"/>
        </a:p>
      </dsp:txBody>
      <dsp:txXfrm rot="10800000">
        <a:off x="1133055" y="4126606"/>
        <a:ext cx="3315572" cy="529211"/>
      </dsp:txXfrm>
    </dsp:sp>
    <dsp:sp modelId="{A6EBC7D4-A753-4B5D-831A-47D3B9532413}">
      <dsp:nvSpPr>
        <dsp:cNvPr id="0" name=""/>
        <dsp:cNvSpPr/>
      </dsp:nvSpPr>
      <dsp:spPr>
        <a:xfrm>
          <a:off x="736146" y="4126606"/>
          <a:ext cx="529211" cy="529211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07/05/2019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07/05/2019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4" Type="http://schemas.openxmlformats.org/officeDocument/2006/relationships/audio" Target="../media/media1.wav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0034" y="2034236"/>
            <a:ext cx="7077456" cy="1243584"/>
          </a:xfrm>
        </p:spPr>
        <p:txBody>
          <a:bodyPr/>
          <a:lstStyle/>
          <a:p>
            <a:r>
              <a:rPr lang="en-US" sz="3000" dirty="0"/>
              <a:t>Audio Source Separation with DNNs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944" y="232684"/>
            <a:ext cx="1798874" cy="868680"/>
          </a:xfrm>
        </p:spPr>
        <p:txBody>
          <a:bodyPr/>
          <a:lstStyle/>
          <a:p>
            <a:r>
              <a:rPr lang="en-US" dirty="0"/>
              <a:t>CECS 551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309B1-8404-41BD-9FC4-F8020317D822}"/>
              </a:ext>
            </a:extLst>
          </p:cNvPr>
          <p:cNvSpPr txBox="1">
            <a:spLocks/>
          </p:cNvSpPr>
          <p:nvPr/>
        </p:nvSpPr>
        <p:spPr>
          <a:xfrm>
            <a:off x="1288289" y="3969255"/>
            <a:ext cx="4138075" cy="124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600" b="0" dirty="0"/>
              <a:t>Presented to:</a:t>
            </a:r>
          </a:p>
          <a:p>
            <a:r>
              <a:rPr lang="en-US" sz="1600" b="0" dirty="0"/>
              <a:t>Professor Wenlu Zhang Ph.D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D39DA3-2125-45FE-9B1A-02B8DE87142C}"/>
              </a:ext>
            </a:extLst>
          </p:cNvPr>
          <p:cNvSpPr txBox="1">
            <a:spLocks/>
          </p:cNvSpPr>
          <p:nvPr/>
        </p:nvSpPr>
        <p:spPr>
          <a:xfrm>
            <a:off x="7499743" y="4383802"/>
            <a:ext cx="4138075" cy="124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600" b="0" dirty="0"/>
              <a:t>Presented by:</a:t>
            </a:r>
          </a:p>
          <a:p>
            <a:r>
              <a:rPr lang="en-US" sz="1600" b="0" dirty="0"/>
              <a:t>Abbasali Gulabiwala</a:t>
            </a:r>
          </a:p>
          <a:p>
            <a:r>
              <a:rPr lang="en-US" sz="1600" b="0" dirty="0"/>
              <a:t>Nolan Lucket</a:t>
            </a:r>
          </a:p>
          <a:p>
            <a:r>
              <a:rPr lang="en-US" sz="1600" b="0" dirty="0"/>
              <a:t>Yash Shah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27603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B241A3-6416-447E-AF1D-153A3BE5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95163-4621-44E0-BA59-3F4436B4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CDFB1F-D657-48EC-B50D-D761EE0B8E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4" y="2081604"/>
            <a:ext cx="505575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43F392-53D8-4F22-8E54-A66F54D49B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91" y="2081604"/>
            <a:ext cx="5017643" cy="35314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499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20AEC1-215E-4D72-87E1-C8DD1D7C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B3C79-03DC-47FB-BE39-6A6512A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67DA61-F57C-4F54-B595-A7755D4FF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85" y="1898237"/>
            <a:ext cx="940014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original">
            <a:hlinkClick r:id="" action="ppaction://media"/>
            <a:extLst>
              <a:ext uri="{FF2B5EF4-FFF2-40B4-BE49-F238E27FC236}">
                <a16:creationId xmlns:a16="http://schemas.microsoft.com/office/drawing/2014/main" id="{084EB45B-F55A-40DA-83CE-FF49AC40A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5969" y="5485759"/>
            <a:ext cx="487363" cy="487362"/>
          </a:xfrm>
          <a:prstGeom prst="rect">
            <a:avLst/>
          </a:prstGeom>
        </p:spPr>
      </p:pic>
      <p:pic>
        <p:nvPicPr>
          <p:cNvPr id="12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73DFCB69-5CE6-418C-BA6D-9AC31FBF79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5485266"/>
            <a:ext cx="487363" cy="487362"/>
          </a:xfrm>
          <a:prstGeom prst="rect">
            <a:avLst/>
          </a:prstGeom>
        </p:spPr>
      </p:pic>
      <p:pic>
        <p:nvPicPr>
          <p:cNvPr id="13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4CF014AD-9363-439F-B02A-7D41694A27A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51675" y="54852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0E09-9C6D-4E63-9278-76C2170D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kern="1200">
                <a:latin typeface="+mj-lt"/>
                <a:ea typeface="+mj-ea"/>
                <a:cs typeface="+mj-cs"/>
              </a:rPr>
              <a:t>RNN ARCHITECTURE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5ECCD-C630-48AF-B5CB-11D321DD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E549A-0AE7-4483-9914-A31AD474D99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0764" y="1674813"/>
            <a:ext cx="10042525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9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898C-3741-4A22-A960-2F0F3537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LSTM?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E0BA5-B416-4003-A4C6-1FCD20A6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C959A-EDB0-459C-9E26-6CCDAACAD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Short Term Memory Networks (LSTM) are a type of RNN, which are capable of remembering information for longer periods of time.</a:t>
            </a:r>
          </a:p>
          <a:p>
            <a:r>
              <a:rPr lang="en-US" dirty="0"/>
              <a:t>Instead of having a single neural network layer, LSTM has four, interacting in a specific way.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4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1C57-752D-4E64-AB91-1C2AC96D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b="0" dirty="0">
                <a:solidFill>
                  <a:srgbClr val="EBEBEB"/>
                </a:solidFill>
              </a:rPr>
              <a:t>LSTM ARCHITECTURE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A5920-23BF-47D6-B162-F1E64A5B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5A693-0B94-4ABE-ABC0-C0FB31C3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90" y="2127460"/>
            <a:ext cx="7970420" cy="35069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6601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1EB-EE6B-47D0-80A5-D1B7E1AD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LSTM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8302A-80EC-4D73-A501-6DD52226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1026" name="Picture 2" descr="Image result for lstm">
            <a:extLst>
              <a:ext uri="{FF2B5EF4-FFF2-40B4-BE49-F238E27FC236}">
                <a16:creationId xmlns:a16="http://schemas.microsoft.com/office/drawing/2014/main" id="{8279F465-B370-4753-B90D-7032E9003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" y="1878892"/>
            <a:ext cx="71782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A5F7-4269-49D8-9B68-FD125626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41" y="1504016"/>
            <a:ext cx="4239217" cy="51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4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3ED0-1C44-48E3-9873-28A743C6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92382-8306-4ECB-B559-5E4A911B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784CA98-128B-4711-BC30-F6A9ACBA10EB}"/>
              </a:ext>
            </a:extLst>
          </p:cNvPr>
          <p:cNvSpPr/>
          <p:nvPr/>
        </p:nvSpPr>
        <p:spPr>
          <a:xfrm>
            <a:off x="3022845" y="2219421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F33AC6C-BAC8-4FA0-8EB3-6CC06C306D3C}"/>
              </a:ext>
            </a:extLst>
          </p:cNvPr>
          <p:cNvSpPr/>
          <p:nvPr/>
        </p:nvSpPr>
        <p:spPr>
          <a:xfrm>
            <a:off x="4509113" y="2219420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C444B0F-3C2B-4EBB-8DEC-413E391C90A2}"/>
              </a:ext>
            </a:extLst>
          </p:cNvPr>
          <p:cNvSpPr/>
          <p:nvPr/>
        </p:nvSpPr>
        <p:spPr>
          <a:xfrm>
            <a:off x="6060485" y="2219420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1DEC733-B662-4128-8517-6A201D50EBDF}"/>
              </a:ext>
            </a:extLst>
          </p:cNvPr>
          <p:cNvSpPr/>
          <p:nvPr/>
        </p:nvSpPr>
        <p:spPr>
          <a:xfrm>
            <a:off x="9033024" y="221942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015D551-84A5-430D-A87B-7B797E39A54D}"/>
              </a:ext>
            </a:extLst>
          </p:cNvPr>
          <p:cNvSpPr/>
          <p:nvPr/>
        </p:nvSpPr>
        <p:spPr>
          <a:xfrm>
            <a:off x="7546756" y="221942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50E2A6-BC55-4D73-8881-22E4EA31C2E7}"/>
              </a:ext>
            </a:extLst>
          </p:cNvPr>
          <p:cNvCxnSpPr>
            <a:cxnSpLocks/>
          </p:cNvCxnSpPr>
          <p:nvPr/>
        </p:nvCxnSpPr>
        <p:spPr>
          <a:xfrm>
            <a:off x="3812957" y="312938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6C204A-7347-4267-94EB-D35FF72E54F2}"/>
              </a:ext>
            </a:extLst>
          </p:cNvPr>
          <p:cNvCxnSpPr>
            <a:cxnSpLocks/>
          </p:cNvCxnSpPr>
          <p:nvPr/>
        </p:nvCxnSpPr>
        <p:spPr>
          <a:xfrm>
            <a:off x="8336868" y="322555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B0CA61-339D-49E1-B90F-6EE8C2D0CBF3}"/>
              </a:ext>
            </a:extLst>
          </p:cNvPr>
          <p:cNvCxnSpPr>
            <a:cxnSpLocks/>
          </p:cNvCxnSpPr>
          <p:nvPr/>
        </p:nvCxnSpPr>
        <p:spPr>
          <a:xfrm>
            <a:off x="6850600" y="3264023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4BB1BA-0FF7-4CF0-B4F5-897B233F2321}"/>
              </a:ext>
            </a:extLst>
          </p:cNvPr>
          <p:cNvCxnSpPr>
            <a:cxnSpLocks/>
          </p:cNvCxnSpPr>
          <p:nvPr/>
        </p:nvCxnSpPr>
        <p:spPr>
          <a:xfrm>
            <a:off x="5361369" y="328178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454071-833F-430B-AAF2-4477529D33FE}"/>
              </a:ext>
            </a:extLst>
          </p:cNvPr>
          <p:cNvSpPr txBox="1"/>
          <p:nvPr/>
        </p:nvSpPr>
        <p:spPr>
          <a:xfrm>
            <a:off x="3022845" y="4325325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5D3F9-CCD6-497C-B5AC-FCF458B7FB2E}"/>
              </a:ext>
            </a:extLst>
          </p:cNvPr>
          <p:cNvSpPr txBox="1"/>
          <p:nvPr/>
        </p:nvSpPr>
        <p:spPr>
          <a:xfrm flipH="1">
            <a:off x="4390149" y="4325325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84ED7-F804-4EF2-8426-5280F3DDDE93}"/>
              </a:ext>
            </a:extLst>
          </p:cNvPr>
          <p:cNvSpPr txBox="1"/>
          <p:nvPr/>
        </p:nvSpPr>
        <p:spPr>
          <a:xfrm>
            <a:off x="6057525" y="4325469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3157D-4B0B-4919-9BFD-E78BC9471D34}"/>
              </a:ext>
            </a:extLst>
          </p:cNvPr>
          <p:cNvSpPr txBox="1"/>
          <p:nvPr/>
        </p:nvSpPr>
        <p:spPr>
          <a:xfrm>
            <a:off x="7381417" y="4325325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FC049-2475-4C83-A15A-662D3E0BA253}"/>
              </a:ext>
            </a:extLst>
          </p:cNvPr>
          <p:cNvSpPr txBox="1"/>
          <p:nvPr/>
        </p:nvSpPr>
        <p:spPr>
          <a:xfrm>
            <a:off x="9004928" y="4307699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CDE8506-8163-4E37-A82E-7BA00C5A2538}"/>
              </a:ext>
            </a:extLst>
          </p:cNvPr>
          <p:cNvSpPr/>
          <p:nvPr/>
        </p:nvSpPr>
        <p:spPr>
          <a:xfrm>
            <a:off x="1590583" y="2524215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49B4C-0534-4057-AC9D-34C09D0F7632}"/>
              </a:ext>
            </a:extLst>
          </p:cNvPr>
          <p:cNvSpPr txBox="1"/>
          <p:nvPr/>
        </p:nvSpPr>
        <p:spPr>
          <a:xfrm>
            <a:off x="1528810" y="4325325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FDFCA0-BB3B-4097-AC77-D3B78D7CA867}"/>
              </a:ext>
            </a:extLst>
          </p:cNvPr>
          <p:cNvCxnSpPr>
            <a:cxnSpLocks/>
          </p:cNvCxnSpPr>
          <p:nvPr/>
        </p:nvCxnSpPr>
        <p:spPr>
          <a:xfrm>
            <a:off x="2334086" y="322555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5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lstm1 = LSTM(units=16, </a:t>
            </a:r>
            <a:r>
              <a:rPr lang="en-US" dirty="0" err="1"/>
              <a:t>return_sequences</a:t>
            </a:r>
            <a:r>
              <a:rPr lang="en-US" dirty="0"/>
              <a:t> = True)(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Permute((2,1))(lstm1)</a:t>
            </a:r>
          </a:p>
          <a:p>
            <a:pPr marL="0" indent="0">
              <a:buNone/>
            </a:pPr>
            <a:r>
              <a:rPr lang="en-US" dirty="0"/>
              <a:t>fc_1 = Dense(128, activation="</a:t>
            </a:r>
            <a:r>
              <a:rPr lang="en-US" dirty="0" err="1"/>
              <a:t>relu</a:t>
            </a:r>
            <a:r>
              <a:rPr lang="en-US" dirty="0"/>
              <a:t>")(transpose_1)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model.summary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Lstm_1 (LSTM) (None, 128, 16) 1216 </a:t>
            </a:r>
          </a:p>
          <a:p>
            <a:r>
              <a:rPr lang="en-US" dirty="0"/>
              <a:t>permute_1 (Permute) (None, 16, 128) 0 </a:t>
            </a:r>
          </a:p>
          <a:p>
            <a:r>
              <a:rPr lang="en-US" dirty="0"/>
              <a:t>dense_1 (Dense) (None, 16, 128) 16512 </a:t>
            </a:r>
          </a:p>
          <a:p>
            <a:r>
              <a:rPr lang="en-US" dirty="0"/>
              <a:t>permute_2 (Permute) (None, 128, 16) 0 </a:t>
            </a:r>
          </a:p>
          <a:p>
            <a:r>
              <a:rPr lang="en-US" dirty="0"/>
              <a:t>dense_2 (Dense) (None, 128, 2) 34 </a:t>
            </a:r>
          </a:p>
          <a:p>
            <a:r>
              <a:rPr lang="en-US" dirty="0"/>
              <a:t>Total params: 17,762 Trainable params: 17,762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191571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7E18-72FC-454B-A8C1-7A6D57C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BAA97-C765-44DF-9A07-3BBA02D5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4F4E8-82E6-4C36-B1FF-38FCBB29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8" y="1609263"/>
            <a:ext cx="4955497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A60C0-DF58-4664-9EA0-31984EC3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9" y="1609263"/>
            <a:ext cx="4955497" cy="33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B5C5-1BC2-4714-85A2-4BD404FB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C65C6-535A-456D-ACE4-13013C69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9039F00-8038-452E-B6B4-A4E2F5D5EAC8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473825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7520BE9-9577-45AE-80AF-F8219067EE30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42913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05676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656F-8D1C-42D9-9CAF-5B7D3F6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(LSTM Network)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98B6A-2681-4321-BDED-18D7A92A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FF309-561E-4E9C-A5E1-D23A2CA9D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44500" y="1499253"/>
            <a:ext cx="11215687" cy="4080804"/>
          </a:xfrm>
          <a:prstGeom prst="rect">
            <a:avLst/>
          </a:prstGeom>
        </p:spPr>
      </p:pic>
      <p:pic>
        <p:nvPicPr>
          <p:cNvPr id="6" name="original">
            <a:hlinkClick r:id="" action="ppaction://media"/>
            <a:extLst>
              <a:ext uri="{FF2B5EF4-FFF2-40B4-BE49-F238E27FC236}">
                <a16:creationId xmlns:a16="http://schemas.microsoft.com/office/drawing/2014/main" id="{3AF65FD6-0932-42D9-A68C-3D79F2C98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60600" y="5703884"/>
            <a:ext cx="487363" cy="487363"/>
          </a:xfrm>
          <a:prstGeom prst="rect">
            <a:avLst/>
          </a:prstGeom>
        </p:spPr>
      </p:pic>
      <p:pic>
        <p:nvPicPr>
          <p:cNvPr id="7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B36D9846-379B-4F35-BB42-5E0BDB1C02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5703883"/>
            <a:ext cx="487363" cy="487363"/>
          </a:xfrm>
          <a:prstGeom prst="rect">
            <a:avLst/>
          </a:prstGeom>
        </p:spPr>
      </p:pic>
      <p:pic>
        <p:nvPicPr>
          <p:cNvPr id="8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1DF48497-C00C-4197-BBAE-42478564A63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75825" y="57038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C7A3-6AF6-4E0E-AC34-8EA29EE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4DB49-FF06-4347-BB1B-7BD8BA7D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6BE667F-5406-4627-8ABE-7EBA04D1F562}"/>
              </a:ext>
            </a:extLst>
          </p:cNvPr>
          <p:cNvSpPr/>
          <p:nvPr/>
        </p:nvSpPr>
        <p:spPr>
          <a:xfrm>
            <a:off x="1504670" y="210695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D3E64C5-8C7D-4324-8856-9C612FE79529}"/>
              </a:ext>
            </a:extLst>
          </p:cNvPr>
          <p:cNvSpPr/>
          <p:nvPr/>
        </p:nvSpPr>
        <p:spPr>
          <a:xfrm>
            <a:off x="2576558" y="2106956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F291BBE-9938-4C75-AAB7-F18C94C59F37}"/>
              </a:ext>
            </a:extLst>
          </p:cNvPr>
          <p:cNvSpPr/>
          <p:nvPr/>
        </p:nvSpPr>
        <p:spPr>
          <a:xfrm>
            <a:off x="3722977" y="2093636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DF8F869-1AD9-41E8-B359-0AC64E47E7A6}"/>
              </a:ext>
            </a:extLst>
          </p:cNvPr>
          <p:cNvSpPr/>
          <p:nvPr/>
        </p:nvSpPr>
        <p:spPr>
          <a:xfrm>
            <a:off x="5935942" y="2093635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0965F3E-3D00-41E0-B38B-26EEA956DCB3}"/>
              </a:ext>
            </a:extLst>
          </p:cNvPr>
          <p:cNvSpPr/>
          <p:nvPr/>
        </p:nvSpPr>
        <p:spPr>
          <a:xfrm>
            <a:off x="4869396" y="209363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77355-5CC7-4318-8C55-90F2E00CBB13}"/>
              </a:ext>
            </a:extLst>
          </p:cNvPr>
          <p:cNvSpPr txBox="1"/>
          <p:nvPr/>
        </p:nvSpPr>
        <p:spPr>
          <a:xfrm>
            <a:off x="1365693" y="4174529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Conv1D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39E5B-0A9C-46E1-AF13-5934DFAA9227}"/>
              </a:ext>
            </a:extLst>
          </p:cNvPr>
          <p:cNvSpPr txBox="1"/>
          <p:nvPr/>
        </p:nvSpPr>
        <p:spPr>
          <a:xfrm flipH="1">
            <a:off x="2390415" y="4192155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2D3C3-FC6B-42E3-BDA5-C222A2EF51D9}"/>
              </a:ext>
            </a:extLst>
          </p:cNvPr>
          <p:cNvSpPr txBox="1"/>
          <p:nvPr/>
        </p:nvSpPr>
        <p:spPr>
          <a:xfrm>
            <a:off x="3641160" y="4192155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38FFE-F737-49E9-91A8-9014128828AE}"/>
              </a:ext>
            </a:extLst>
          </p:cNvPr>
          <p:cNvSpPr txBox="1"/>
          <p:nvPr/>
        </p:nvSpPr>
        <p:spPr>
          <a:xfrm>
            <a:off x="4700751" y="4172762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400C0-0349-4B20-9752-1564B51A013A}"/>
              </a:ext>
            </a:extLst>
          </p:cNvPr>
          <p:cNvSpPr txBox="1"/>
          <p:nvPr/>
        </p:nvSpPr>
        <p:spPr>
          <a:xfrm>
            <a:off x="5876650" y="4172762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0949B799-68B7-4228-9C26-98AFE9203BD2}"/>
              </a:ext>
            </a:extLst>
          </p:cNvPr>
          <p:cNvSpPr/>
          <p:nvPr/>
        </p:nvSpPr>
        <p:spPr>
          <a:xfrm>
            <a:off x="494837" y="2315581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F4EC0-15CB-459A-AA8F-07E677BCB0D5}"/>
              </a:ext>
            </a:extLst>
          </p:cNvPr>
          <p:cNvSpPr txBox="1"/>
          <p:nvPr/>
        </p:nvSpPr>
        <p:spPr>
          <a:xfrm>
            <a:off x="438453" y="4165823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E772A-CC70-4EE5-BB21-8120062FAF4B}"/>
              </a:ext>
            </a:extLst>
          </p:cNvPr>
          <p:cNvCxnSpPr>
            <a:cxnSpLocks/>
          </p:cNvCxnSpPr>
          <p:nvPr/>
        </p:nvCxnSpPr>
        <p:spPr>
          <a:xfrm>
            <a:off x="1254428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13624C-831B-4CFA-92B3-1214DBBE791B}"/>
              </a:ext>
            </a:extLst>
          </p:cNvPr>
          <p:cNvCxnSpPr>
            <a:cxnSpLocks/>
          </p:cNvCxnSpPr>
          <p:nvPr/>
        </p:nvCxnSpPr>
        <p:spPr>
          <a:xfrm>
            <a:off x="3450450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378B19-BCB7-4935-9C61-AC95AE001CB6}"/>
              </a:ext>
            </a:extLst>
          </p:cNvPr>
          <p:cNvCxnSpPr>
            <a:cxnSpLocks/>
          </p:cNvCxnSpPr>
          <p:nvPr/>
        </p:nvCxnSpPr>
        <p:spPr>
          <a:xfrm>
            <a:off x="1559228" y="34411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B8304F-0F2E-4E04-B433-2513A3FD16C2}"/>
              </a:ext>
            </a:extLst>
          </p:cNvPr>
          <p:cNvCxnSpPr>
            <a:cxnSpLocks/>
          </p:cNvCxnSpPr>
          <p:nvPr/>
        </p:nvCxnSpPr>
        <p:spPr>
          <a:xfrm>
            <a:off x="4575233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E55A9B-4164-4ED7-85AB-FD60FD6906D2}"/>
              </a:ext>
            </a:extLst>
          </p:cNvPr>
          <p:cNvCxnSpPr>
            <a:cxnSpLocks/>
          </p:cNvCxnSpPr>
          <p:nvPr/>
        </p:nvCxnSpPr>
        <p:spPr>
          <a:xfrm>
            <a:off x="5696439" y="3100870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570027-538C-48C1-8E68-5F015228BB0A}"/>
              </a:ext>
            </a:extLst>
          </p:cNvPr>
          <p:cNvCxnSpPr>
            <a:cxnSpLocks/>
          </p:cNvCxnSpPr>
          <p:nvPr/>
        </p:nvCxnSpPr>
        <p:spPr>
          <a:xfrm>
            <a:off x="2317067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4ADFB5C3-391F-4EEB-8577-52C521285905}"/>
              </a:ext>
            </a:extLst>
          </p:cNvPr>
          <p:cNvSpPr/>
          <p:nvPr/>
        </p:nvSpPr>
        <p:spPr>
          <a:xfrm>
            <a:off x="11097872" y="2050702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A642EAB-F7FE-4EA7-8A91-E9E8935F8DB3}"/>
              </a:ext>
            </a:extLst>
          </p:cNvPr>
          <p:cNvSpPr/>
          <p:nvPr/>
        </p:nvSpPr>
        <p:spPr>
          <a:xfrm>
            <a:off x="9010022" y="2065510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3C1CDC2-24CA-4EF0-9DC0-D4DA2AAD9D31}"/>
              </a:ext>
            </a:extLst>
          </p:cNvPr>
          <p:cNvSpPr/>
          <p:nvPr/>
        </p:nvSpPr>
        <p:spPr>
          <a:xfrm>
            <a:off x="10097184" y="2050703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76BB0AFC-D13B-45DB-9480-1046A42D6396}"/>
              </a:ext>
            </a:extLst>
          </p:cNvPr>
          <p:cNvSpPr/>
          <p:nvPr/>
        </p:nvSpPr>
        <p:spPr>
          <a:xfrm>
            <a:off x="6986327" y="205626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7E3729C3-473B-4152-9906-6CBFD6FA410B}"/>
              </a:ext>
            </a:extLst>
          </p:cNvPr>
          <p:cNvSpPr/>
          <p:nvPr/>
        </p:nvSpPr>
        <p:spPr>
          <a:xfrm>
            <a:off x="7985004" y="2050729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81B17C-7673-4328-A720-258B55E8D4F8}"/>
              </a:ext>
            </a:extLst>
          </p:cNvPr>
          <p:cNvCxnSpPr>
            <a:cxnSpLocks/>
          </p:cNvCxnSpPr>
          <p:nvPr/>
        </p:nvCxnSpPr>
        <p:spPr>
          <a:xfrm>
            <a:off x="6713800" y="3096043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3C5594-43A7-4372-A13F-DCF7C544A2F2}"/>
              </a:ext>
            </a:extLst>
          </p:cNvPr>
          <p:cNvCxnSpPr>
            <a:cxnSpLocks/>
          </p:cNvCxnSpPr>
          <p:nvPr/>
        </p:nvCxnSpPr>
        <p:spPr>
          <a:xfrm>
            <a:off x="8737495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439788-2475-412F-AF04-0CCCB88C2820}"/>
              </a:ext>
            </a:extLst>
          </p:cNvPr>
          <p:cNvCxnSpPr>
            <a:cxnSpLocks/>
          </p:cNvCxnSpPr>
          <p:nvPr/>
        </p:nvCxnSpPr>
        <p:spPr>
          <a:xfrm>
            <a:off x="1711628" y="35935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012F29-AD0C-4963-8499-EF99B68971FD}"/>
              </a:ext>
            </a:extLst>
          </p:cNvPr>
          <p:cNvCxnSpPr>
            <a:cxnSpLocks/>
          </p:cNvCxnSpPr>
          <p:nvPr/>
        </p:nvCxnSpPr>
        <p:spPr>
          <a:xfrm>
            <a:off x="9831484" y="3020967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4CF149-F4A0-4828-B753-13E3F85E49C1}"/>
              </a:ext>
            </a:extLst>
          </p:cNvPr>
          <p:cNvCxnSpPr>
            <a:cxnSpLocks/>
          </p:cNvCxnSpPr>
          <p:nvPr/>
        </p:nvCxnSpPr>
        <p:spPr>
          <a:xfrm>
            <a:off x="10825345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584ABA-3A6C-438C-B642-F37B07B51FD7}"/>
              </a:ext>
            </a:extLst>
          </p:cNvPr>
          <p:cNvCxnSpPr>
            <a:cxnSpLocks/>
          </p:cNvCxnSpPr>
          <p:nvPr/>
        </p:nvCxnSpPr>
        <p:spPr>
          <a:xfrm>
            <a:off x="7712477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E08825-D401-47A4-B74C-1B444C504DA9}"/>
              </a:ext>
            </a:extLst>
          </p:cNvPr>
          <p:cNvSpPr txBox="1"/>
          <p:nvPr/>
        </p:nvSpPr>
        <p:spPr>
          <a:xfrm>
            <a:off x="6929953" y="4172762"/>
            <a:ext cx="86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9397F7-3037-40F6-B7B8-DA6ACF0F6948}"/>
              </a:ext>
            </a:extLst>
          </p:cNvPr>
          <p:cNvSpPr txBox="1"/>
          <p:nvPr/>
        </p:nvSpPr>
        <p:spPr>
          <a:xfrm flipH="1">
            <a:off x="7845747" y="4197049"/>
            <a:ext cx="12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6FEF1-38F4-4190-BEC7-DDFCBF9D0A53}"/>
              </a:ext>
            </a:extLst>
          </p:cNvPr>
          <p:cNvSpPr txBox="1"/>
          <p:nvPr/>
        </p:nvSpPr>
        <p:spPr>
          <a:xfrm>
            <a:off x="8913477" y="4211830"/>
            <a:ext cx="104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D4A321-79DF-4322-968C-1F65A9A832FD}"/>
              </a:ext>
            </a:extLst>
          </p:cNvPr>
          <p:cNvSpPr txBox="1"/>
          <p:nvPr/>
        </p:nvSpPr>
        <p:spPr>
          <a:xfrm>
            <a:off x="9840279" y="4231505"/>
            <a:ext cx="13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E14458-2F9A-43FC-9270-DDE9F646EF66}"/>
              </a:ext>
            </a:extLst>
          </p:cNvPr>
          <p:cNvSpPr txBox="1"/>
          <p:nvPr/>
        </p:nvSpPr>
        <p:spPr>
          <a:xfrm>
            <a:off x="10985594" y="4238321"/>
            <a:ext cx="12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Dense 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28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 = </a:t>
            </a:r>
            <a:r>
              <a:rPr lang="en-US" dirty="0" err="1"/>
              <a:t>conv_model</a:t>
            </a:r>
            <a:r>
              <a:rPr lang="en-US" dirty="0"/>
              <a:t>(model.in)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Lstm</a:t>
            </a:r>
            <a:r>
              <a:rPr lang="en-US" dirty="0"/>
              <a:t> = </a:t>
            </a:r>
            <a:r>
              <a:rPr lang="en-US" dirty="0" err="1"/>
              <a:t>lstm</a:t>
            </a:r>
            <a:r>
              <a:rPr lang="en-US" dirty="0"/>
              <a:t>(conv)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lstm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model.summary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 (model) (None, 128, 2) 84354 </a:t>
            </a:r>
          </a:p>
          <a:p>
            <a:r>
              <a:rPr lang="en-US" dirty="0" err="1"/>
              <a:t>Lstm</a:t>
            </a:r>
            <a:r>
              <a:rPr lang="en-US" dirty="0"/>
              <a:t>(model)(None,128,2) 4546</a:t>
            </a:r>
          </a:p>
          <a:p>
            <a:r>
              <a:rPr lang="en-US" dirty="0"/>
              <a:t>Total params: 88900 Trainable params: 4546 Non-trainable params: 84,354</a:t>
            </a:r>
          </a:p>
        </p:txBody>
      </p:sp>
    </p:spTree>
    <p:extLst>
      <p:ext uri="{BB962C8B-B14F-4D97-AF65-F5344CB8AC3E}">
        <p14:creationId xmlns:p14="http://schemas.microsoft.com/office/powerpoint/2010/main" val="266540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6A47-A068-4CDE-8510-B6256911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7CD89-C88C-4E01-9A24-13228397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71948-A86E-419F-9FD5-45EBFAEC1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05" y="1781175"/>
            <a:ext cx="4676775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F026A-94D1-4684-B5D6-7A367B91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67" y="1781174"/>
            <a:ext cx="5127607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8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09C9-EB39-4C91-85AE-C66A6213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(Combined Model)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51442-2306-4B73-BF36-FA74C4A6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C0C1B-7212-4956-AE73-FB15BA52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08731" y="1424553"/>
            <a:ext cx="11215687" cy="4008893"/>
          </a:xfrm>
          <a:prstGeom prst="rect">
            <a:avLst/>
          </a:prstGeom>
        </p:spPr>
      </p:pic>
      <p:pic>
        <p:nvPicPr>
          <p:cNvPr id="7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BC47AAE7-D0F8-4E55-B5C3-1B74DAB4A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31308" y="5650553"/>
            <a:ext cx="487363" cy="487363"/>
          </a:xfrm>
          <a:prstGeom prst="rect">
            <a:avLst/>
          </a:prstGeom>
        </p:spPr>
      </p:pic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47AFF378-1F9F-4203-886A-8C9B171EFA4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00457" y="5630579"/>
            <a:ext cx="487363" cy="487363"/>
          </a:xfrm>
          <a:prstGeom prst="rect">
            <a:avLst/>
          </a:prstGeom>
        </p:spPr>
      </p:pic>
      <p:pic>
        <p:nvPicPr>
          <p:cNvPr id="9" name="instrument_prediction (2)">
            <a:hlinkClick r:id="" action="ppaction://media"/>
            <a:extLst>
              <a:ext uri="{FF2B5EF4-FFF2-40B4-BE49-F238E27FC236}">
                <a16:creationId xmlns:a16="http://schemas.microsoft.com/office/drawing/2014/main" id="{00CC08F2-1732-440B-8604-1D51E6752B1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39683" y="569799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8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96D-B724-4A25-AF3E-1D7D6A3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all..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12512-DB79-4084-A8AD-CAFC7215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E26CDB2-81EE-4473-9C50-0323534FE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66236"/>
              </p:ext>
            </p:extLst>
          </p:nvPr>
        </p:nvGraphicFramePr>
        <p:xfrm>
          <a:off x="442913" y="1825625"/>
          <a:ext cx="112156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137">
                  <a:extLst>
                    <a:ext uri="{9D8B030D-6E8A-4147-A177-3AD203B41FA5}">
                      <a16:colId xmlns:a16="http://schemas.microsoft.com/office/drawing/2014/main" val="2245500393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3223410451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594989387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2622887659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2893586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9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3505.766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1359.457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6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2560.799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1597.695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2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Combine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1267.075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1459.799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62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519A-A5F8-4169-994C-51082A80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24A7D-489E-4AE2-9303-066CDC4D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712D2-8ED5-4A78-97ED-8EBCF3C1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accuracy for all the models are almost same so, to make our model better we need to preprocess our dataset in a different way.</a:t>
            </a:r>
          </a:p>
          <a:p>
            <a:r>
              <a:rPr lang="en-US" dirty="0"/>
              <a:t>Combined model generates the output file on a better pitch then the CNN and LSTM models.</a:t>
            </a:r>
          </a:p>
          <a:p>
            <a:r>
              <a:rPr lang="en-US" dirty="0"/>
              <a:t>The train accuracy for the combined model was better just after 300 epochs where the CNN model takes more than 3000 epochs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1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54FD-84BC-4973-A9ED-964E036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0F129-AF10-4BC0-9273-663BDEE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3EAF7-078A-444D-86ED-2B6A4D27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[1] Takahashi, </a:t>
            </a:r>
            <a:r>
              <a:rPr lang="en-US" dirty="0" err="1"/>
              <a:t>Naoya</a:t>
            </a:r>
            <a:r>
              <a:rPr lang="en-US" dirty="0"/>
              <a:t>, </a:t>
            </a:r>
            <a:r>
              <a:rPr lang="en-US" dirty="0" err="1"/>
              <a:t>Nabarun</a:t>
            </a:r>
            <a:r>
              <a:rPr lang="en-US" dirty="0"/>
              <a:t> Goswami, and Yuki </a:t>
            </a:r>
            <a:r>
              <a:rPr lang="en-US" dirty="0" err="1"/>
              <a:t>Mitsufuji</a:t>
            </a:r>
            <a:r>
              <a:rPr lang="en-US" dirty="0"/>
              <a:t>. "</a:t>
            </a:r>
            <a:r>
              <a:rPr lang="en-US" dirty="0" err="1"/>
              <a:t>MMDenseLSTM</a:t>
            </a:r>
            <a:r>
              <a:rPr lang="en-US" dirty="0"/>
              <a:t>: An efficient combination of convolutional and recurrent neural networks for audio source separation." 2018 16th International Workshop on Acoustic Signal Enhancement (IWAENC). IEEE, 2018.    </a:t>
            </a:r>
          </a:p>
          <a:p>
            <a:r>
              <a:rPr lang="en-US" dirty="0"/>
              <a:t>[2] </a:t>
            </a:r>
            <a:r>
              <a:rPr lang="en-US" dirty="0" err="1"/>
              <a:t>Grais</a:t>
            </a:r>
            <a:r>
              <a:rPr lang="en-US" dirty="0"/>
              <a:t>, Emad M., Dominic Ward, and Mark D. </a:t>
            </a:r>
            <a:r>
              <a:rPr lang="en-US" dirty="0" err="1"/>
              <a:t>Plumbley</a:t>
            </a:r>
            <a:r>
              <a:rPr lang="en-US" dirty="0"/>
              <a:t>. "Raw Multi-Channel Audio Source Separation using Multi-Resolution Convolutional Auto-Encoders." 2018 26th European Signal Processing Conference (EUSIPCO). IEEE, 2018.    </a:t>
            </a:r>
          </a:p>
          <a:p>
            <a:r>
              <a:rPr lang="en-US" dirty="0"/>
              <a:t>[3] R. Bittner, J. </a:t>
            </a:r>
            <a:r>
              <a:rPr lang="en-US" dirty="0" err="1"/>
              <a:t>Salamon</a:t>
            </a:r>
            <a:r>
              <a:rPr lang="en-US" dirty="0"/>
              <a:t>, M. Tierney, M. </a:t>
            </a:r>
            <a:r>
              <a:rPr lang="en-US" dirty="0" err="1"/>
              <a:t>Mauch</a:t>
            </a:r>
            <a:r>
              <a:rPr lang="en-US" dirty="0"/>
              <a:t>, C. </a:t>
            </a:r>
            <a:r>
              <a:rPr lang="en-US" dirty="0" err="1"/>
              <a:t>Cannam</a:t>
            </a:r>
            <a:r>
              <a:rPr lang="en-US" dirty="0"/>
              <a:t> and J. P. Bello, "</a:t>
            </a:r>
            <a:r>
              <a:rPr lang="en-US" dirty="0" err="1"/>
              <a:t>MedleyDB</a:t>
            </a:r>
            <a:r>
              <a:rPr lang="en-US" dirty="0"/>
              <a:t>: A Multitrack Dataset for Annotation-Intensive MIR Research", in 15th International Society for Music Information Retrieval Conference, Taipei, Taiwan, Oct. 2014.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ADBF-F171-42AD-9E18-042B2A14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DCFD9A-BA00-40A8-B134-8929634C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45F1C-0EBF-4952-B0A9-97E3AB23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extract a single instrument from a mixture of multiple instruments</a:t>
            </a:r>
          </a:p>
          <a:p>
            <a:r>
              <a:rPr lang="en-US" dirty="0"/>
              <a:t>In this presentation, a violin was extracted from a mixture of</a:t>
            </a:r>
          </a:p>
          <a:p>
            <a:pPr lvl="1"/>
            <a:r>
              <a:rPr lang="en-US" dirty="0"/>
              <a:t>Violin</a:t>
            </a:r>
          </a:p>
          <a:p>
            <a:pPr lvl="1"/>
            <a:r>
              <a:rPr lang="en-US" dirty="0"/>
              <a:t>Flute</a:t>
            </a:r>
          </a:p>
          <a:p>
            <a:pPr lvl="1"/>
            <a:r>
              <a:rPr lang="en-US" dirty="0"/>
              <a:t>Mandolin</a:t>
            </a:r>
          </a:p>
          <a:p>
            <a:pPr lvl="1"/>
            <a:r>
              <a:rPr lang="en-US" dirty="0"/>
              <a:t>Guitar</a:t>
            </a:r>
          </a:p>
          <a:p>
            <a:pPr lvl="1"/>
            <a:r>
              <a:rPr lang="en-US" dirty="0"/>
              <a:t>Bass</a:t>
            </a:r>
          </a:p>
        </p:txBody>
      </p:sp>
    </p:spTree>
    <p:extLst>
      <p:ext uri="{BB962C8B-B14F-4D97-AF65-F5344CB8AC3E}">
        <p14:creationId xmlns:p14="http://schemas.microsoft.com/office/powerpoint/2010/main" val="106216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7950-5BB2-4926-B4DC-24EBBB74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0F377-53FC-4193-AA62-D5C090D5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50D64-66E5-433E-8824-62222DCB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Medley DB provides 122 mixtures along with isolated tracks that are annotated</a:t>
            </a:r>
          </a:p>
          <a:p>
            <a:r>
              <a:rPr lang="en-US" dirty="0"/>
              <a:t>A Python library is provided that allows for particular tracks to be loaded</a:t>
            </a:r>
          </a:p>
          <a:p>
            <a:r>
              <a:rPr lang="en-US" dirty="0"/>
              <a:t>The songs by the artist “Phoenix” (not the popular band) were used in this project</a:t>
            </a:r>
          </a:p>
          <a:p>
            <a:pPr lvl="1"/>
            <a:r>
              <a:rPr lang="en-US" dirty="0"/>
              <a:t>This artist was chosen because of the simple and homogenous nature of the music</a:t>
            </a:r>
          </a:p>
          <a:p>
            <a:pPr lvl="1"/>
            <a:r>
              <a:rPr lang="en-US" dirty="0"/>
              <a:t>The training set is about 17 minutes long</a:t>
            </a:r>
          </a:p>
          <a:p>
            <a:pPr lvl="1"/>
            <a:r>
              <a:rPr lang="en-US" dirty="0"/>
              <a:t>The test set </a:t>
            </a:r>
            <a:r>
              <a:rPr lang="en-US"/>
              <a:t>is about 2 minutes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8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6C5-4967-4C9F-BE04-470C382A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3F64A-A0F5-4214-AD35-E02BBC1F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E1B4F-DFC0-4692-B18D-4A276C17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is stereo audio in the WAV format</a:t>
            </a:r>
          </a:p>
          <a:p>
            <a:r>
              <a:rPr lang="en-US" dirty="0"/>
              <a:t>Stereo channels are averaged together to create a mono track</a:t>
            </a:r>
          </a:p>
          <a:p>
            <a:r>
              <a:rPr lang="en-US" dirty="0"/>
              <a:t>STFT calculation creates a frequency domain representation of the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F230-F351-4591-B8DF-800955A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Time Fourier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54953-2688-483F-9D3D-2499617D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1424DE-6B5C-4113-AF34-E35A4ED9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734740"/>
            <a:ext cx="2844549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0278639D-84A6-40AD-8B48-1C43EC9F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77" y="2734740"/>
            <a:ext cx="2803023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5C773-E321-441D-AB05-30261D00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982" y="3463402"/>
            <a:ext cx="3990975" cy="4667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2A0B3D-B485-4D9F-8898-310A169820B9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3503362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9A8BE-AFF5-4599-AEDB-5F30685A6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174957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362E6-3222-4AC4-B18F-6D550E05FCF1}"/>
              </a:ext>
            </a:extLst>
          </p:cNvPr>
          <p:cNvSpPr/>
          <p:nvPr/>
        </p:nvSpPr>
        <p:spPr>
          <a:xfrm>
            <a:off x="71244" y="6342124"/>
            <a:ext cx="6187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1) https://en.wikipedia.org/wiki/Short-time_Fourier_transform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D934A-5AE8-4100-B876-9027D2EF341A}"/>
              </a:ext>
            </a:extLst>
          </p:cNvPr>
          <p:cNvSpPr txBox="1"/>
          <p:nvPr/>
        </p:nvSpPr>
        <p:spPr>
          <a:xfrm>
            <a:off x="8124649" y="3271487"/>
            <a:ext cx="390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3829A-CEFD-4436-BBDE-A6EA7412AF18}"/>
              </a:ext>
            </a:extLst>
          </p:cNvPr>
          <p:cNvSpPr txBox="1"/>
          <p:nvPr/>
        </p:nvSpPr>
        <p:spPr>
          <a:xfrm>
            <a:off x="4183982" y="4122042"/>
            <a:ext cx="3990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x: the signal to be 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w: a windowing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m: the time step around which the DFT will be calculated </a:t>
            </a:r>
          </a:p>
        </p:txBody>
      </p:sp>
    </p:spTree>
    <p:extLst>
      <p:ext uri="{BB962C8B-B14F-4D97-AF65-F5344CB8AC3E}">
        <p14:creationId xmlns:p14="http://schemas.microsoft.com/office/powerpoint/2010/main" val="84164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9F3A-80D2-49BF-8247-0BB4B11B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13360-3112-4AC2-A5D9-A6B2493E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BC516E4-8195-4E9E-854C-5B071F3A18FA}"/>
              </a:ext>
            </a:extLst>
          </p:cNvPr>
          <p:cNvSpPr/>
          <p:nvPr/>
        </p:nvSpPr>
        <p:spPr>
          <a:xfrm>
            <a:off x="2925194" y="2192787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F244A711-5CA1-4166-B29F-DBA22092F16A}"/>
              </a:ext>
            </a:extLst>
          </p:cNvPr>
          <p:cNvSpPr/>
          <p:nvPr/>
        </p:nvSpPr>
        <p:spPr>
          <a:xfrm>
            <a:off x="4411462" y="2192786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6888ABE9-73FC-4E1D-8D42-78724C797887}"/>
              </a:ext>
            </a:extLst>
          </p:cNvPr>
          <p:cNvSpPr/>
          <p:nvPr/>
        </p:nvSpPr>
        <p:spPr>
          <a:xfrm>
            <a:off x="5962834" y="2192786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978F85-0D07-44F7-B2D6-FBD7AC29E074}"/>
              </a:ext>
            </a:extLst>
          </p:cNvPr>
          <p:cNvSpPr/>
          <p:nvPr/>
        </p:nvSpPr>
        <p:spPr>
          <a:xfrm>
            <a:off x="8935373" y="219278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3C50B1DE-CC1A-4F45-8A23-1DB57F617867}"/>
              </a:ext>
            </a:extLst>
          </p:cNvPr>
          <p:cNvSpPr/>
          <p:nvPr/>
        </p:nvSpPr>
        <p:spPr>
          <a:xfrm>
            <a:off x="7449105" y="219278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8DBCEF-F1DF-4F30-AF1B-70924F8A5C3B}"/>
              </a:ext>
            </a:extLst>
          </p:cNvPr>
          <p:cNvCxnSpPr>
            <a:cxnSpLocks/>
          </p:cNvCxnSpPr>
          <p:nvPr/>
        </p:nvCxnSpPr>
        <p:spPr>
          <a:xfrm>
            <a:off x="3715306" y="310274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2972E4-5F8F-4FC1-9916-8DFC3CF7F46C}"/>
              </a:ext>
            </a:extLst>
          </p:cNvPr>
          <p:cNvCxnSpPr>
            <a:cxnSpLocks/>
          </p:cNvCxnSpPr>
          <p:nvPr/>
        </p:nvCxnSpPr>
        <p:spPr>
          <a:xfrm>
            <a:off x="8239217" y="319891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48D15F-836B-4B9D-998B-8CE827B30A69}"/>
              </a:ext>
            </a:extLst>
          </p:cNvPr>
          <p:cNvCxnSpPr>
            <a:cxnSpLocks/>
          </p:cNvCxnSpPr>
          <p:nvPr/>
        </p:nvCxnSpPr>
        <p:spPr>
          <a:xfrm>
            <a:off x="6752949" y="3237389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981537-F8F2-40C3-9DB4-4C5E3A399922}"/>
              </a:ext>
            </a:extLst>
          </p:cNvPr>
          <p:cNvCxnSpPr>
            <a:cxnSpLocks/>
          </p:cNvCxnSpPr>
          <p:nvPr/>
        </p:nvCxnSpPr>
        <p:spPr>
          <a:xfrm>
            <a:off x="5263718" y="325514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79F4F9B-C324-4F45-A54F-CBC4E126114C}"/>
              </a:ext>
            </a:extLst>
          </p:cNvPr>
          <p:cNvSpPr txBox="1"/>
          <p:nvPr/>
        </p:nvSpPr>
        <p:spPr>
          <a:xfrm>
            <a:off x="2821295" y="4298691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Conv1D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6B5433-C4E1-4442-AA13-661AA403ED3A}"/>
              </a:ext>
            </a:extLst>
          </p:cNvPr>
          <p:cNvSpPr txBox="1"/>
          <p:nvPr/>
        </p:nvSpPr>
        <p:spPr>
          <a:xfrm flipH="1">
            <a:off x="4292498" y="4298691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D6F5D6-2CB1-44D2-BCBA-4E0A3388E675}"/>
              </a:ext>
            </a:extLst>
          </p:cNvPr>
          <p:cNvSpPr txBox="1"/>
          <p:nvPr/>
        </p:nvSpPr>
        <p:spPr>
          <a:xfrm>
            <a:off x="5959874" y="4298835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B7CF7-5F59-4A57-8735-98BF0FDB260E}"/>
              </a:ext>
            </a:extLst>
          </p:cNvPr>
          <p:cNvSpPr txBox="1"/>
          <p:nvPr/>
        </p:nvSpPr>
        <p:spPr>
          <a:xfrm>
            <a:off x="7283766" y="4298691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763FC-38DE-4044-B08C-5E16C45B8422}"/>
              </a:ext>
            </a:extLst>
          </p:cNvPr>
          <p:cNvSpPr txBox="1"/>
          <p:nvPr/>
        </p:nvSpPr>
        <p:spPr>
          <a:xfrm>
            <a:off x="8907277" y="4281065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A6412F34-B405-463B-8287-0C0DE29B5A55}"/>
              </a:ext>
            </a:extLst>
          </p:cNvPr>
          <p:cNvSpPr/>
          <p:nvPr/>
        </p:nvSpPr>
        <p:spPr>
          <a:xfrm>
            <a:off x="1492932" y="2497581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57CE99-7712-4F16-9573-3E8B806D219F}"/>
              </a:ext>
            </a:extLst>
          </p:cNvPr>
          <p:cNvSpPr txBox="1"/>
          <p:nvPr/>
        </p:nvSpPr>
        <p:spPr>
          <a:xfrm>
            <a:off x="1431159" y="4298691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8906E0-69AF-427A-8410-89A4FCCAF220}"/>
              </a:ext>
            </a:extLst>
          </p:cNvPr>
          <p:cNvCxnSpPr>
            <a:cxnSpLocks/>
          </p:cNvCxnSpPr>
          <p:nvPr/>
        </p:nvCxnSpPr>
        <p:spPr>
          <a:xfrm>
            <a:off x="2236435" y="319891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6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1565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6408F3-08B3-4BD1-9E10-90BCE2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5EFF4-953A-4E60-8DD8-8B6967D4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8333E-C44F-4710-AE45-1EA292879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Mixture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4B59F0-C9EA-4550-AC06-8AB769DFF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Output Target</a:t>
            </a:r>
          </a:p>
        </p:txBody>
      </p:sp>
      <p:pic>
        <p:nvPicPr>
          <p:cNvPr id="15" name="Content Placeholder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8EB16DE6-7825-4CA9-8AAA-8CC4A913BB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501" y="2577166"/>
            <a:ext cx="5157786" cy="3540406"/>
          </a:xfrm>
          <a:solidFill>
            <a:schemeClr val="bg1"/>
          </a:solidFill>
        </p:spPr>
      </p:pic>
      <p:pic>
        <p:nvPicPr>
          <p:cNvPr id="17" name="Content Placeholder 16" descr="A flat screen television&#10;&#10;Description automatically generated">
            <a:extLst>
              <a:ext uri="{FF2B5EF4-FFF2-40B4-BE49-F238E27FC236}">
                <a16:creationId xmlns:a16="http://schemas.microsoft.com/office/drawing/2014/main" id="{A01A0361-B611-4067-B263-A31A4E3DF8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8115" y="2577167"/>
            <a:ext cx="5157785" cy="354040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810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Microsoft Office PowerPoint</Application>
  <PresentationFormat>Widescreen</PresentationFormat>
  <Paragraphs>222</Paragraphs>
  <Slides>27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Trade Gothic LT Pro</vt:lpstr>
      <vt:lpstr>Trebuchet MS</vt:lpstr>
      <vt:lpstr>Office Theme</vt:lpstr>
      <vt:lpstr>Audio Source Separation with DNNs</vt:lpstr>
      <vt:lpstr>Overview</vt:lpstr>
      <vt:lpstr>Objective</vt:lpstr>
      <vt:lpstr>Data Source</vt:lpstr>
      <vt:lpstr>Preprocessing</vt:lpstr>
      <vt:lpstr>Short Time Fourier Transform</vt:lpstr>
      <vt:lpstr>CNN Model</vt:lpstr>
      <vt:lpstr>Convolutional Model</vt:lpstr>
      <vt:lpstr>STFT</vt:lpstr>
      <vt:lpstr>Convolutional Model</vt:lpstr>
      <vt:lpstr>Training Results</vt:lpstr>
      <vt:lpstr>Result on Test Data (CNN)</vt:lpstr>
      <vt:lpstr>RNN ARCHITECTURE</vt:lpstr>
      <vt:lpstr>WHAT IS LSTM?</vt:lpstr>
      <vt:lpstr>LSTM ARCHITECTURE</vt:lpstr>
      <vt:lpstr>Understanding LSTM Network</vt:lpstr>
      <vt:lpstr>LSTM Model</vt:lpstr>
      <vt:lpstr>LSTM Model</vt:lpstr>
      <vt:lpstr>Training Results</vt:lpstr>
      <vt:lpstr>Result on Test Data (LSTM Network)</vt:lpstr>
      <vt:lpstr>Combined Model</vt:lpstr>
      <vt:lpstr>Combined Model</vt:lpstr>
      <vt:lpstr>Training Results</vt:lpstr>
      <vt:lpstr>Result on Test Data (Combined Model)</vt:lpstr>
      <vt:lpstr>Comparing all..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2019-05-07T18:28:35Z</dcterms:created>
  <dcterms:modified xsi:type="dcterms:W3CDTF">2019-05-08T07:01:23Z</dcterms:modified>
</cp:coreProperties>
</file>